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pos="2893" userDrawn="1">
          <p15:clr>
            <a:srgbClr val="A4A3A4"/>
          </p15:clr>
        </p15:guide>
        <p15:guide id="4" pos="3347" userDrawn="1">
          <p15:clr>
            <a:srgbClr val="A4A3A4"/>
          </p15:clr>
        </p15:guide>
        <p15:guide id="5" orient="horz" pos="1797" userDrawn="1">
          <p15:clr>
            <a:srgbClr val="A4A3A4"/>
          </p15:clr>
        </p15:guide>
        <p15:guide id="6" orient="horz" pos="2614" userDrawn="1">
          <p15:clr>
            <a:srgbClr val="A4A3A4"/>
          </p15:clr>
        </p15:guide>
        <p15:guide id="7" orient="horz" pos="2432" userDrawn="1">
          <p15:clr>
            <a:srgbClr val="A4A3A4"/>
          </p15:clr>
        </p15:guide>
        <p15:guide id="8" pos="10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1440" y="43"/>
      </p:cViewPr>
      <p:guideLst>
        <p:guide orient="horz" pos="2160"/>
        <p:guide pos="3120"/>
        <p:guide pos="2893"/>
        <p:guide pos="3347"/>
        <p:guide orient="horz" pos="1797"/>
        <p:guide orient="horz" pos="2614"/>
        <p:guide orient="horz" pos="2432"/>
        <p:guide pos="10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F34303-95B6-4025-877F-006341B5AF31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06154D5C-AA97-4F49-B5DE-2E2C0ECC6748}">
      <dgm:prSet phldrT="[Text]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endParaRPr lang="en-AU" dirty="0"/>
        </a:p>
      </dgm:t>
    </dgm:pt>
    <dgm:pt modelId="{A8D8145B-AEE6-4CF7-9EA9-6BC54BAFC0C1}" type="parTrans" cxnId="{654BE055-DD8D-4422-953A-9815D5B3344F}">
      <dgm:prSet/>
      <dgm:spPr/>
      <dgm:t>
        <a:bodyPr/>
        <a:lstStyle/>
        <a:p>
          <a:endParaRPr lang="en-AU"/>
        </a:p>
      </dgm:t>
    </dgm:pt>
    <dgm:pt modelId="{0DB5A8C6-B680-4E3A-BAEB-1F8231911392}" type="sibTrans" cxnId="{654BE055-DD8D-4422-953A-9815D5B3344F}">
      <dgm:prSet/>
      <dgm:spPr/>
      <dgm:t>
        <a:bodyPr/>
        <a:lstStyle/>
        <a:p>
          <a:endParaRPr lang="en-AU"/>
        </a:p>
      </dgm:t>
    </dgm:pt>
    <dgm:pt modelId="{096F6232-1A0E-4012-BE39-3EB5BCBB7013}">
      <dgm:prSet phldrT="[Text]" custT="1"/>
      <dgm:spPr>
        <a:ln>
          <a:solidFill>
            <a:srgbClr val="FF0000"/>
          </a:solidFill>
        </a:ln>
      </dgm:spPr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  <a:buNone/>
          </a:pPr>
          <a:r>
            <a:rPr lang="en-AU" sz="1800" b="1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do you</a:t>
          </a:r>
          <a:endParaRPr lang="en-AU" sz="1800" dirty="0">
            <a:solidFill>
              <a:srgbClr val="FF0000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01C7E78B-DF21-4226-AD0E-6739E3F1DEB5}" type="parTrans" cxnId="{15A6D847-88E0-485B-B567-014229CA244B}">
      <dgm:prSet/>
      <dgm:spPr/>
      <dgm:t>
        <a:bodyPr/>
        <a:lstStyle/>
        <a:p>
          <a:endParaRPr lang="en-AU"/>
        </a:p>
      </dgm:t>
    </dgm:pt>
    <dgm:pt modelId="{B2FC48A1-CF03-40A7-A3D9-C530976FCA51}" type="sibTrans" cxnId="{15A6D847-88E0-485B-B567-014229CA244B}">
      <dgm:prSet/>
      <dgm:spPr/>
      <dgm:t>
        <a:bodyPr/>
        <a:lstStyle/>
        <a:p>
          <a:endParaRPr lang="en-AU"/>
        </a:p>
      </dgm:t>
    </dgm:pt>
    <dgm:pt modelId="{63FB767B-09B4-4581-A818-284A56900401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endParaRPr lang="en-AU" dirty="0"/>
        </a:p>
      </dgm:t>
    </dgm:pt>
    <dgm:pt modelId="{571A16C5-0DE8-4CE6-B537-5F5233CFD320}" type="parTrans" cxnId="{1F34FDB2-275D-4917-B57A-B3080997AC7F}">
      <dgm:prSet/>
      <dgm:spPr/>
      <dgm:t>
        <a:bodyPr/>
        <a:lstStyle/>
        <a:p>
          <a:endParaRPr lang="en-AU"/>
        </a:p>
      </dgm:t>
    </dgm:pt>
    <dgm:pt modelId="{ACB7E542-A088-4263-85FD-D95AE6BA4DD9}" type="sibTrans" cxnId="{1F34FDB2-275D-4917-B57A-B3080997AC7F}">
      <dgm:prSet/>
      <dgm:spPr/>
      <dgm:t>
        <a:bodyPr/>
        <a:lstStyle/>
        <a:p>
          <a:endParaRPr lang="en-AU"/>
        </a:p>
      </dgm:t>
    </dgm:pt>
    <dgm:pt modelId="{746C8B19-10E6-41F9-98D1-48A004F57AE3}">
      <dgm:prSet phldrT="[Text]" custT="1"/>
      <dgm:spPr>
        <a:ln>
          <a:solidFill>
            <a:srgbClr val="FF6600"/>
          </a:solidFill>
        </a:ln>
      </dgm:spPr>
      <dgm:t>
        <a:bodyPr/>
        <a:lstStyle/>
        <a:p>
          <a:pPr algn="r">
            <a:lnSpc>
              <a:spcPct val="100000"/>
            </a:lnSpc>
            <a:spcAft>
              <a:spcPts val="0"/>
            </a:spcAft>
            <a:buFontTx/>
            <a:buNone/>
          </a:pPr>
          <a:r>
            <a:rPr lang="en-US" sz="1800" b="1" dirty="0">
              <a:solidFill>
                <a:srgbClr val="FF66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Where are</a:t>
          </a:r>
          <a:endParaRPr lang="en-AU" sz="1800" b="1" dirty="0">
            <a:solidFill>
              <a:srgbClr val="FF6600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590A7E4-52C0-457D-875A-DFA72F5939D3}" type="parTrans" cxnId="{0FEA3E34-3655-4234-BF40-19B5EBCA8EAF}">
      <dgm:prSet/>
      <dgm:spPr/>
      <dgm:t>
        <a:bodyPr/>
        <a:lstStyle/>
        <a:p>
          <a:endParaRPr lang="en-AU"/>
        </a:p>
      </dgm:t>
    </dgm:pt>
    <dgm:pt modelId="{3F5465B0-486A-4B92-A15A-734ABA01AEF5}" type="sibTrans" cxnId="{0FEA3E34-3655-4234-BF40-19B5EBCA8EAF}">
      <dgm:prSet/>
      <dgm:spPr/>
      <dgm:t>
        <a:bodyPr/>
        <a:lstStyle/>
        <a:p>
          <a:endParaRPr lang="en-AU"/>
        </a:p>
      </dgm:t>
    </dgm:pt>
    <dgm:pt modelId="{27DD2B4A-AAE2-4B5C-B201-9E943B52E71A}">
      <dgm:prSet phldrT="[Text]"/>
      <dgm:spPr/>
      <dgm:t>
        <a:bodyPr/>
        <a:lstStyle/>
        <a:p>
          <a:endParaRPr lang="en-AU" dirty="0"/>
        </a:p>
      </dgm:t>
    </dgm:pt>
    <dgm:pt modelId="{B764758D-FEA1-4242-BEDF-06601C8E974C}" type="parTrans" cxnId="{268871FC-2CB9-49E5-8C26-F8F1E4E61348}">
      <dgm:prSet/>
      <dgm:spPr/>
      <dgm:t>
        <a:bodyPr/>
        <a:lstStyle/>
        <a:p>
          <a:endParaRPr lang="en-AU"/>
        </a:p>
      </dgm:t>
    </dgm:pt>
    <dgm:pt modelId="{8EFD75A0-7B44-4C18-AE44-20D38E3A9042}" type="sibTrans" cxnId="{268871FC-2CB9-49E5-8C26-F8F1E4E61348}">
      <dgm:prSet/>
      <dgm:spPr/>
      <dgm:t>
        <a:bodyPr/>
        <a:lstStyle/>
        <a:p>
          <a:endParaRPr lang="en-AU"/>
        </a:p>
      </dgm:t>
    </dgm:pt>
    <dgm:pt modelId="{2224D930-5D37-4B5B-8DE2-F2ACA0C57FF5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n-AU" dirty="0"/>
        </a:p>
      </dgm:t>
    </dgm:pt>
    <dgm:pt modelId="{F9F0B521-EB79-4B79-A926-8F5CC3794859}" type="parTrans" cxnId="{A853371D-0F10-4032-9A63-EB82253D2499}">
      <dgm:prSet/>
      <dgm:spPr/>
      <dgm:t>
        <a:bodyPr/>
        <a:lstStyle/>
        <a:p>
          <a:endParaRPr lang="en-AU"/>
        </a:p>
      </dgm:t>
    </dgm:pt>
    <dgm:pt modelId="{8B80DC42-D2E9-40F3-9116-12985465403B}" type="sibTrans" cxnId="{A853371D-0F10-4032-9A63-EB82253D2499}">
      <dgm:prSet/>
      <dgm:spPr/>
      <dgm:t>
        <a:bodyPr/>
        <a:lstStyle/>
        <a:p>
          <a:endParaRPr lang="en-AU"/>
        </a:p>
      </dgm:t>
    </dgm:pt>
    <dgm:pt modelId="{C52D18A4-1194-4667-B84C-E051F3348C56}">
      <dgm:prSet phldrT="[Text]" custT="1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>
            <a:buFontTx/>
            <a:buNone/>
          </a:pPr>
          <a:endParaRPr lang="en-AU" sz="1800" b="1" dirty="0">
            <a:solidFill>
              <a:schemeClr val="accent6">
                <a:lumMod val="75000"/>
              </a:scheme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6906BF6-E9F4-4C26-8811-2EF6946C6E85}" type="parTrans" cxnId="{FF2EC344-67EC-4F1C-8B87-0E2E5E3116DF}">
      <dgm:prSet/>
      <dgm:spPr/>
      <dgm:t>
        <a:bodyPr/>
        <a:lstStyle/>
        <a:p>
          <a:endParaRPr lang="en-AU"/>
        </a:p>
      </dgm:t>
    </dgm:pt>
    <dgm:pt modelId="{CAB8B195-779D-4703-B60E-6E75B13D11CB}" type="sibTrans" cxnId="{FF2EC344-67EC-4F1C-8B87-0E2E5E3116DF}">
      <dgm:prSet/>
      <dgm:spPr/>
      <dgm:t>
        <a:bodyPr/>
        <a:lstStyle/>
        <a:p>
          <a:endParaRPr lang="en-AU"/>
        </a:p>
      </dgm:t>
    </dgm:pt>
    <dgm:pt modelId="{E2C54D77-E90C-4666-88D0-BF4598C6C33D}">
      <dgm:prSet phldrT="[Text]" custT="1"/>
      <dgm:spPr>
        <a:ln>
          <a:solidFill>
            <a:srgbClr val="FF0000"/>
          </a:solidFill>
        </a:ln>
      </dgm:spPr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  <a:buNone/>
          </a:pPr>
          <a:r>
            <a:rPr lang="en-AU" sz="1800" b="1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want to</a:t>
          </a:r>
          <a:endParaRPr lang="en-AU" sz="1800" dirty="0">
            <a:solidFill>
              <a:srgbClr val="FF0000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EAD65F25-7FCA-4326-8477-A1107B33C4A7}" type="parTrans" cxnId="{2736B030-8123-48BB-A862-86C64462A11D}">
      <dgm:prSet/>
      <dgm:spPr/>
      <dgm:t>
        <a:bodyPr/>
        <a:lstStyle/>
        <a:p>
          <a:endParaRPr lang="en-AU"/>
        </a:p>
      </dgm:t>
    </dgm:pt>
    <dgm:pt modelId="{446BF4AB-E012-4864-8F65-AAD69BE828AA}" type="sibTrans" cxnId="{2736B030-8123-48BB-A862-86C64462A11D}">
      <dgm:prSet/>
      <dgm:spPr/>
      <dgm:t>
        <a:bodyPr/>
        <a:lstStyle/>
        <a:p>
          <a:endParaRPr lang="en-AU"/>
        </a:p>
      </dgm:t>
    </dgm:pt>
    <dgm:pt modelId="{1723E3AF-7C24-4560-91C2-3CE2C2C38837}">
      <dgm:prSet phldrT="[Text]" custT="1"/>
      <dgm:spPr>
        <a:ln>
          <a:solidFill>
            <a:srgbClr val="FF0000"/>
          </a:solidFill>
        </a:ln>
      </dgm:spPr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  <a:buNone/>
          </a:pPr>
          <a:r>
            <a:rPr lang="en-AU" sz="1800" b="1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achieve?</a:t>
          </a:r>
          <a:endParaRPr lang="en-AU" sz="1800" dirty="0">
            <a:solidFill>
              <a:srgbClr val="FF0000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7A3FC0C-1FC8-4C3C-8743-2FEDAB1D2E0B}" type="parTrans" cxnId="{BCC0BBAF-FEF4-43C0-A8D3-4B8348AF939B}">
      <dgm:prSet/>
      <dgm:spPr/>
      <dgm:t>
        <a:bodyPr/>
        <a:lstStyle/>
        <a:p>
          <a:endParaRPr lang="en-AU"/>
        </a:p>
      </dgm:t>
    </dgm:pt>
    <dgm:pt modelId="{743C0A88-F87C-4C9E-AB26-0DAFDA8EBD47}" type="sibTrans" cxnId="{BCC0BBAF-FEF4-43C0-A8D3-4B8348AF939B}">
      <dgm:prSet/>
      <dgm:spPr/>
      <dgm:t>
        <a:bodyPr/>
        <a:lstStyle/>
        <a:p>
          <a:endParaRPr lang="en-AU"/>
        </a:p>
      </dgm:t>
    </dgm:pt>
    <dgm:pt modelId="{0C8BF9D0-2C1D-4E7D-BEBE-E9E2C006D48D}">
      <dgm:prSet phldrT="[Text]" custT="1"/>
      <dgm:spPr>
        <a:ln>
          <a:solidFill>
            <a:srgbClr val="FF6600"/>
          </a:solidFill>
        </a:ln>
      </dgm:spPr>
      <dgm:t>
        <a:bodyPr/>
        <a:lstStyle/>
        <a:p>
          <a:pPr algn="r">
            <a:lnSpc>
              <a:spcPct val="100000"/>
            </a:lnSpc>
            <a:spcAft>
              <a:spcPts val="0"/>
            </a:spcAft>
            <a:buFontTx/>
            <a:buNone/>
          </a:pPr>
          <a:r>
            <a:rPr lang="en-US" sz="1800" b="1" dirty="0">
              <a:solidFill>
                <a:srgbClr val="FF66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you now?</a:t>
          </a:r>
          <a:endParaRPr lang="en-AU" sz="1800" b="1" dirty="0">
            <a:solidFill>
              <a:srgbClr val="FF6600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9D1302C-8242-4727-B96D-8E20B09DE7E9}" type="parTrans" cxnId="{127A1D4C-CB92-4130-BD00-8E849279DDFA}">
      <dgm:prSet/>
      <dgm:spPr/>
      <dgm:t>
        <a:bodyPr/>
        <a:lstStyle/>
        <a:p>
          <a:endParaRPr lang="en-AU"/>
        </a:p>
      </dgm:t>
    </dgm:pt>
    <dgm:pt modelId="{B731EB1F-B0C9-4C2A-8F8B-0993EAAF7F61}" type="sibTrans" cxnId="{127A1D4C-CB92-4130-BD00-8E849279DDFA}">
      <dgm:prSet/>
      <dgm:spPr/>
      <dgm:t>
        <a:bodyPr/>
        <a:lstStyle/>
        <a:p>
          <a:endParaRPr lang="en-AU"/>
        </a:p>
      </dgm:t>
    </dgm:pt>
    <dgm:pt modelId="{C35C92DA-DBAE-4D8F-B02D-4C82A873851B}">
      <dgm:prSet phldrT="[Text]" custT="1"/>
      <dgm:spPr/>
      <dgm:t>
        <a:bodyPr/>
        <a:lstStyle/>
        <a:p>
          <a:pPr algn="r">
            <a:lnSpc>
              <a:spcPct val="100000"/>
            </a:lnSpc>
            <a:spcAft>
              <a:spcPts val="0"/>
            </a:spcAft>
            <a:buFontTx/>
            <a:buNone/>
          </a:pPr>
          <a:endParaRPr lang="en-AU" sz="1800" b="1" dirty="0">
            <a:solidFill>
              <a:srgbClr val="15608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AB491EED-47C3-4829-BEA3-DCBC415915E4}" type="parTrans" cxnId="{668A1C56-E27F-4DB6-A983-BD803453D779}">
      <dgm:prSet/>
      <dgm:spPr/>
      <dgm:t>
        <a:bodyPr/>
        <a:lstStyle/>
        <a:p>
          <a:endParaRPr lang="en-AU"/>
        </a:p>
      </dgm:t>
    </dgm:pt>
    <dgm:pt modelId="{85FD15AD-8A2A-4E02-88EC-7DB0D7ED6E9C}" type="sibTrans" cxnId="{668A1C56-E27F-4DB6-A983-BD803453D779}">
      <dgm:prSet/>
      <dgm:spPr/>
      <dgm:t>
        <a:bodyPr/>
        <a:lstStyle/>
        <a:p>
          <a:endParaRPr lang="en-AU"/>
        </a:p>
      </dgm:t>
    </dgm:pt>
    <dgm:pt modelId="{DF144CD8-BAC9-419E-B92F-CF98CC114FAC}">
      <dgm:prSet phldrT="[Text]" custT="1"/>
      <dgm:spPr/>
      <dgm:t>
        <a:bodyPr/>
        <a:lstStyle/>
        <a:p>
          <a:pPr algn="r">
            <a:lnSpc>
              <a:spcPct val="100000"/>
            </a:lnSpc>
            <a:spcAft>
              <a:spcPts val="0"/>
            </a:spcAft>
            <a:buFontTx/>
            <a:buNone/>
          </a:pPr>
          <a:r>
            <a:rPr lang="en-US" sz="1800" b="1" dirty="0">
              <a:solidFill>
                <a:srgbClr val="15608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are</a:t>
          </a:r>
          <a:endParaRPr lang="en-AU" sz="1800" b="1" dirty="0">
            <a:solidFill>
              <a:srgbClr val="15608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D98D05B0-0485-4C3E-B151-4F08ED182ACB}" type="parTrans" cxnId="{09E55E72-185F-4542-8432-DF09D646630F}">
      <dgm:prSet/>
      <dgm:spPr/>
      <dgm:t>
        <a:bodyPr/>
        <a:lstStyle/>
        <a:p>
          <a:endParaRPr lang="en-AU"/>
        </a:p>
      </dgm:t>
    </dgm:pt>
    <dgm:pt modelId="{93A5EA75-F616-492C-B99C-E5E9BA5B0471}" type="sibTrans" cxnId="{09E55E72-185F-4542-8432-DF09D646630F}">
      <dgm:prSet/>
      <dgm:spPr/>
      <dgm:t>
        <a:bodyPr/>
        <a:lstStyle/>
        <a:p>
          <a:endParaRPr lang="en-AU"/>
        </a:p>
      </dgm:t>
    </dgm:pt>
    <dgm:pt modelId="{646525ED-D3CA-4BFA-9575-953366ED2547}">
      <dgm:prSet phldrT="[Text]" custT="1"/>
      <dgm:spPr/>
      <dgm:t>
        <a:bodyPr/>
        <a:lstStyle/>
        <a:p>
          <a:pPr algn="r">
            <a:lnSpc>
              <a:spcPct val="100000"/>
            </a:lnSpc>
            <a:spcAft>
              <a:spcPts val="0"/>
            </a:spcAft>
            <a:buFontTx/>
            <a:buNone/>
          </a:pPr>
          <a:r>
            <a:rPr lang="en-US" sz="1800" b="1" dirty="0">
              <a:solidFill>
                <a:srgbClr val="15608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all the steps</a:t>
          </a:r>
          <a:endParaRPr lang="en-AU" sz="1800" b="1" dirty="0">
            <a:solidFill>
              <a:srgbClr val="15608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FA779C6-EAB6-49BC-8BDE-6B93C77949DE}" type="parTrans" cxnId="{E01EAD86-A95F-427A-A894-FD65EEC1EE91}">
      <dgm:prSet/>
      <dgm:spPr/>
      <dgm:t>
        <a:bodyPr/>
        <a:lstStyle/>
        <a:p>
          <a:endParaRPr lang="en-AU"/>
        </a:p>
      </dgm:t>
    </dgm:pt>
    <dgm:pt modelId="{5F971EC9-8877-4ECF-9794-DB1C5E623C84}" type="sibTrans" cxnId="{E01EAD86-A95F-427A-A894-FD65EEC1EE91}">
      <dgm:prSet/>
      <dgm:spPr/>
      <dgm:t>
        <a:bodyPr/>
        <a:lstStyle/>
        <a:p>
          <a:endParaRPr lang="en-AU"/>
        </a:p>
      </dgm:t>
    </dgm:pt>
    <dgm:pt modelId="{3A3B57D9-C6D7-441B-816E-C295B1171139}">
      <dgm:prSet phldrT="[Text]" custT="1"/>
      <dgm:spPr/>
      <dgm:t>
        <a:bodyPr/>
        <a:lstStyle/>
        <a:p>
          <a:pPr algn="r">
            <a:lnSpc>
              <a:spcPct val="100000"/>
            </a:lnSpc>
            <a:spcAft>
              <a:spcPts val="0"/>
            </a:spcAft>
            <a:buFontTx/>
            <a:buNone/>
          </a:pPr>
          <a:r>
            <a:rPr lang="en-US" sz="1800" b="1" dirty="0">
              <a:solidFill>
                <a:srgbClr val="15608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you could do?</a:t>
          </a:r>
          <a:endParaRPr lang="en-AU" sz="1800" b="1" dirty="0">
            <a:solidFill>
              <a:srgbClr val="15608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E301EC85-D967-401A-A69C-223B4064F6A9}" type="parTrans" cxnId="{6C037CEC-BF49-4B35-B667-B82E5315089D}">
      <dgm:prSet/>
      <dgm:spPr/>
      <dgm:t>
        <a:bodyPr/>
        <a:lstStyle/>
        <a:p>
          <a:endParaRPr lang="en-AU"/>
        </a:p>
      </dgm:t>
    </dgm:pt>
    <dgm:pt modelId="{1FC4A3C0-6369-4F8D-A68F-BBB308F62511}" type="sibTrans" cxnId="{6C037CEC-BF49-4B35-B667-B82E5315089D}">
      <dgm:prSet/>
      <dgm:spPr/>
      <dgm:t>
        <a:bodyPr/>
        <a:lstStyle/>
        <a:p>
          <a:endParaRPr lang="en-AU"/>
        </a:p>
      </dgm:t>
    </dgm:pt>
    <dgm:pt modelId="{14FF2E67-2BCD-47A2-B335-6F9AF616D479}" type="pres">
      <dgm:prSet presAssocID="{65F34303-95B6-4025-877F-006341B5AF31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DA284742-5546-4E8D-890C-331EADA58BF8}" type="pres">
      <dgm:prSet presAssocID="{65F34303-95B6-4025-877F-006341B5AF31}" presName="children" presStyleCnt="0"/>
      <dgm:spPr/>
    </dgm:pt>
    <dgm:pt modelId="{2D9247B3-5400-4A36-9F45-784D9CD6EAE7}" type="pres">
      <dgm:prSet presAssocID="{65F34303-95B6-4025-877F-006341B5AF31}" presName="child1group" presStyleCnt="0"/>
      <dgm:spPr/>
    </dgm:pt>
    <dgm:pt modelId="{12A17F08-5DDD-4BC6-8E2E-D699A942CC60}" type="pres">
      <dgm:prSet presAssocID="{65F34303-95B6-4025-877F-006341B5AF31}" presName="child1" presStyleLbl="bgAcc1" presStyleIdx="0" presStyleCnt="4" custScaleX="146410" custLinFactNeighborY="16439"/>
      <dgm:spPr/>
    </dgm:pt>
    <dgm:pt modelId="{12AD0BE0-AF2F-488F-916D-DCDDE300632A}" type="pres">
      <dgm:prSet presAssocID="{65F34303-95B6-4025-877F-006341B5AF31}" presName="child1Text" presStyleLbl="bgAcc1" presStyleIdx="0" presStyleCnt="4">
        <dgm:presLayoutVars>
          <dgm:bulletEnabled val="1"/>
        </dgm:presLayoutVars>
      </dgm:prSet>
      <dgm:spPr/>
    </dgm:pt>
    <dgm:pt modelId="{EC2655D6-4BEE-4991-BBEA-854C95A12665}" type="pres">
      <dgm:prSet presAssocID="{65F34303-95B6-4025-877F-006341B5AF31}" presName="child2group" presStyleCnt="0"/>
      <dgm:spPr/>
    </dgm:pt>
    <dgm:pt modelId="{2289FC22-4DED-4F16-B81C-72CD539E4747}" type="pres">
      <dgm:prSet presAssocID="{65F34303-95B6-4025-877F-006341B5AF31}" presName="child2" presStyleLbl="bgAcc1" presStyleIdx="1" presStyleCnt="4" custScaleX="146410" custLinFactNeighborY="17243"/>
      <dgm:spPr/>
    </dgm:pt>
    <dgm:pt modelId="{E58029F3-EA1E-4F6D-828C-3D58FE30626A}" type="pres">
      <dgm:prSet presAssocID="{65F34303-95B6-4025-877F-006341B5AF31}" presName="child2Text" presStyleLbl="bgAcc1" presStyleIdx="1" presStyleCnt="4">
        <dgm:presLayoutVars>
          <dgm:bulletEnabled val="1"/>
        </dgm:presLayoutVars>
      </dgm:prSet>
      <dgm:spPr/>
    </dgm:pt>
    <dgm:pt modelId="{A092396C-47FF-4AF9-B661-6CEDF350AA7B}" type="pres">
      <dgm:prSet presAssocID="{65F34303-95B6-4025-877F-006341B5AF31}" presName="child3group" presStyleCnt="0"/>
      <dgm:spPr/>
    </dgm:pt>
    <dgm:pt modelId="{07CA8A4D-7DAD-4A69-90DC-457C99675429}" type="pres">
      <dgm:prSet presAssocID="{65F34303-95B6-4025-877F-006341B5AF31}" presName="child3" presStyleLbl="bgAcc1" presStyleIdx="2" presStyleCnt="4" custScaleX="146410" custLinFactNeighborX="88" custLinFactNeighborY="-15725"/>
      <dgm:spPr/>
    </dgm:pt>
    <dgm:pt modelId="{0ADF3C5E-FB7B-4B36-8FCC-C8B6A49ED6B5}" type="pres">
      <dgm:prSet presAssocID="{65F34303-95B6-4025-877F-006341B5AF31}" presName="child3Text" presStyleLbl="bgAcc1" presStyleIdx="2" presStyleCnt="4">
        <dgm:presLayoutVars>
          <dgm:bulletEnabled val="1"/>
        </dgm:presLayoutVars>
      </dgm:prSet>
      <dgm:spPr/>
    </dgm:pt>
    <dgm:pt modelId="{084C21C1-9A43-4041-93C2-B0893E1F162B}" type="pres">
      <dgm:prSet presAssocID="{65F34303-95B6-4025-877F-006341B5AF31}" presName="child4group" presStyleCnt="0"/>
      <dgm:spPr/>
    </dgm:pt>
    <dgm:pt modelId="{D2E2154C-E149-42A6-B671-78A42A1787C3}" type="pres">
      <dgm:prSet presAssocID="{65F34303-95B6-4025-877F-006341B5AF31}" presName="child4" presStyleLbl="bgAcc1" presStyleIdx="3" presStyleCnt="4" custScaleX="146410" custLinFactNeighborY="-15617"/>
      <dgm:spPr/>
    </dgm:pt>
    <dgm:pt modelId="{F2DD76A1-6F14-478D-B625-9B1D4F33F4BA}" type="pres">
      <dgm:prSet presAssocID="{65F34303-95B6-4025-877F-006341B5AF31}" presName="child4Text" presStyleLbl="bgAcc1" presStyleIdx="3" presStyleCnt="4">
        <dgm:presLayoutVars>
          <dgm:bulletEnabled val="1"/>
        </dgm:presLayoutVars>
      </dgm:prSet>
      <dgm:spPr/>
    </dgm:pt>
    <dgm:pt modelId="{C9AF1A1C-79E8-4FBC-80AB-46D4166E9FB5}" type="pres">
      <dgm:prSet presAssocID="{65F34303-95B6-4025-877F-006341B5AF31}" presName="childPlaceholder" presStyleCnt="0"/>
      <dgm:spPr/>
    </dgm:pt>
    <dgm:pt modelId="{07A4D2B5-EEDF-4AFE-8683-4A5E7857F373}" type="pres">
      <dgm:prSet presAssocID="{65F34303-95B6-4025-877F-006341B5AF31}" presName="circle" presStyleCnt="0"/>
      <dgm:spPr/>
    </dgm:pt>
    <dgm:pt modelId="{B283B0C0-BB91-411C-9798-0082F1AE305B}" type="pres">
      <dgm:prSet presAssocID="{65F34303-95B6-4025-877F-006341B5AF31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763EF99E-C502-4A7F-9EF4-DB98281039DB}" type="pres">
      <dgm:prSet presAssocID="{65F34303-95B6-4025-877F-006341B5AF31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FB851980-08ED-49E4-A846-66E36B580EDB}" type="pres">
      <dgm:prSet presAssocID="{65F34303-95B6-4025-877F-006341B5AF31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81888E45-B8CA-4580-95D7-9CCB6199DB8E}" type="pres">
      <dgm:prSet presAssocID="{65F34303-95B6-4025-877F-006341B5AF31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E41006D7-2D54-4542-B06C-DD5B2C7F9546}" type="pres">
      <dgm:prSet presAssocID="{65F34303-95B6-4025-877F-006341B5AF31}" presName="quadrantPlaceholder" presStyleCnt="0"/>
      <dgm:spPr/>
    </dgm:pt>
    <dgm:pt modelId="{F8A19188-D626-471E-957D-93CDDF91B057}" type="pres">
      <dgm:prSet presAssocID="{65F34303-95B6-4025-877F-006341B5AF31}" presName="center1" presStyleLbl="fgShp" presStyleIdx="0" presStyleCnt="2"/>
      <dgm:spPr/>
    </dgm:pt>
    <dgm:pt modelId="{0FDECF91-4D83-4AF4-B044-2736AC38D031}" type="pres">
      <dgm:prSet presAssocID="{65F34303-95B6-4025-877F-006341B5AF31}" presName="center2" presStyleLbl="fgShp" presStyleIdx="1" presStyleCnt="2"/>
      <dgm:spPr/>
    </dgm:pt>
  </dgm:ptLst>
  <dgm:cxnLst>
    <dgm:cxn modelId="{03B7E506-0CDC-4259-B222-E898303640D5}" type="presOf" srcId="{65F34303-95B6-4025-877F-006341B5AF31}" destId="{14FF2E67-2BCD-47A2-B335-6F9AF616D479}" srcOrd="0" destOrd="0" presId="urn:microsoft.com/office/officeart/2005/8/layout/cycle4"/>
    <dgm:cxn modelId="{4DC50508-F60B-46F2-AA11-595698400A2F}" type="presOf" srcId="{0C8BF9D0-2C1D-4E7D-BEBE-E9E2C006D48D}" destId="{2289FC22-4DED-4F16-B81C-72CD539E4747}" srcOrd="0" destOrd="1" presId="urn:microsoft.com/office/officeart/2005/8/layout/cycle4"/>
    <dgm:cxn modelId="{CF1D5D12-C373-4E94-B1A7-EF6F874FD2C5}" type="presOf" srcId="{63FB767B-09B4-4581-A818-284A56900401}" destId="{763EF99E-C502-4A7F-9EF4-DB98281039DB}" srcOrd="0" destOrd="0" presId="urn:microsoft.com/office/officeart/2005/8/layout/cycle4"/>
    <dgm:cxn modelId="{F6466519-84B1-4A38-A157-862527DB30A7}" type="presOf" srcId="{C52D18A4-1194-4667-B84C-E051F3348C56}" destId="{D2E2154C-E149-42A6-B671-78A42A1787C3}" srcOrd="0" destOrd="0" presId="urn:microsoft.com/office/officeart/2005/8/layout/cycle4"/>
    <dgm:cxn modelId="{67CD741C-DB14-4293-8C4E-DCA2C817872A}" type="presOf" srcId="{096F6232-1A0E-4012-BE39-3EB5BCBB7013}" destId="{12AD0BE0-AF2F-488F-916D-DCDDE300632A}" srcOrd="1" destOrd="0" presId="urn:microsoft.com/office/officeart/2005/8/layout/cycle4"/>
    <dgm:cxn modelId="{A853371D-0F10-4032-9A63-EB82253D2499}" srcId="{65F34303-95B6-4025-877F-006341B5AF31}" destId="{2224D930-5D37-4B5B-8DE2-F2ACA0C57FF5}" srcOrd="3" destOrd="0" parTransId="{F9F0B521-EB79-4B79-A926-8F5CC3794859}" sibTransId="{8B80DC42-D2E9-40F3-9116-12985465403B}"/>
    <dgm:cxn modelId="{73F7C728-B159-4D1B-A48A-4E9056BDA414}" type="presOf" srcId="{DF144CD8-BAC9-419E-B92F-CF98CC114FAC}" destId="{07CA8A4D-7DAD-4A69-90DC-457C99675429}" srcOrd="0" destOrd="0" presId="urn:microsoft.com/office/officeart/2005/8/layout/cycle4"/>
    <dgm:cxn modelId="{2736B030-8123-48BB-A862-86C64462A11D}" srcId="{06154D5C-AA97-4F49-B5DE-2E2C0ECC6748}" destId="{E2C54D77-E90C-4666-88D0-BF4598C6C33D}" srcOrd="1" destOrd="0" parTransId="{EAD65F25-7FCA-4326-8477-A1107B33C4A7}" sibTransId="{446BF4AB-E012-4864-8F65-AAD69BE828AA}"/>
    <dgm:cxn modelId="{0FEA3E34-3655-4234-BF40-19B5EBCA8EAF}" srcId="{63FB767B-09B4-4581-A818-284A56900401}" destId="{746C8B19-10E6-41F9-98D1-48A004F57AE3}" srcOrd="0" destOrd="0" parTransId="{B590A7E4-52C0-457D-875A-DFA72F5939D3}" sibTransId="{3F5465B0-486A-4B92-A15A-734ABA01AEF5}"/>
    <dgm:cxn modelId="{AA522B37-2B7E-4C6D-86A2-EC70BCC86359}" type="presOf" srcId="{096F6232-1A0E-4012-BE39-3EB5BCBB7013}" destId="{12A17F08-5DDD-4BC6-8E2E-D699A942CC60}" srcOrd="0" destOrd="0" presId="urn:microsoft.com/office/officeart/2005/8/layout/cycle4"/>
    <dgm:cxn modelId="{DCB40A5E-7E84-4571-87B2-019D82DD948F}" type="presOf" srcId="{C52D18A4-1194-4667-B84C-E051F3348C56}" destId="{F2DD76A1-6F14-478D-B625-9B1D4F33F4BA}" srcOrd="1" destOrd="0" presId="urn:microsoft.com/office/officeart/2005/8/layout/cycle4"/>
    <dgm:cxn modelId="{FF2EC344-67EC-4F1C-8B87-0E2E5E3116DF}" srcId="{2224D930-5D37-4B5B-8DE2-F2ACA0C57FF5}" destId="{C52D18A4-1194-4667-B84C-E051F3348C56}" srcOrd="0" destOrd="0" parTransId="{16906BF6-E9F4-4C26-8811-2EF6946C6E85}" sibTransId="{CAB8B195-779D-4703-B60E-6E75B13D11CB}"/>
    <dgm:cxn modelId="{15A6D847-88E0-485B-B567-014229CA244B}" srcId="{06154D5C-AA97-4F49-B5DE-2E2C0ECC6748}" destId="{096F6232-1A0E-4012-BE39-3EB5BCBB7013}" srcOrd="0" destOrd="0" parTransId="{01C7E78B-DF21-4226-AD0E-6739E3F1DEB5}" sibTransId="{B2FC48A1-CF03-40A7-A3D9-C530976FCA51}"/>
    <dgm:cxn modelId="{F98E6D48-892C-4AC4-90BD-10EB44FD8DCF}" type="presOf" srcId="{746C8B19-10E6-41F9-98D1-48A004F57AE3}" destId="{2289FC22-4DED-4F16-B81C-72CD539E4747}" srcOrd="0" destOrd="0" presId="urn:microsoft.com/office/officeart/2005/8/layout/cycle4"/>
    <dgm:cxn modelId="{C232BD6A-E808-4F7E-8767-6CBA637EF3A9}" type="presOf" srcId="{1723E3AF-7C24-4560-91C2-3CE2C2C38837}" destId="{12AD0BE0-AF2F-488F-916D-DCDDE300632A}" srcOrd="1" destOrd="2" presId="urn:microsoft.com/office/officeart/2005/8/layout/cycle4"/>
    <dgm:cxn modelId="{127A1D4C-CB92-4130-BD00-8E849279DDFA}" srcId="{63FB767B-09B4-4581-A818-284A56900401}" destId="{0C8BF9D0-2C1D-4E7D-BEBE-E9E2C006D48D}" srcOrd="1" destOrd="0" parTransId="{59D1302C-8242-4727-B96D-8E20B09DE7E9}" sibTransId="{B731EB1F-B0C9-4C2A-8F8B-0993EAAF7F61}"/>
    <dgm:cxn modelId="{09E55E72-185F-4542-8432-DF09D646630F}" srcId="{27DD2B4A-AAE2-4B5C-B201-9E943B52E71A}" destId="{DF144CD8-BAC9-419E-B92F-CF98CC114FAC}" srcOrd="0" destOrd="0" parTransId="{D98D05B0-0485-4C3E-B151-4F08ED182ACB}" sibTransId="{93A5EA75-F616-492C-B99C-E5E9BA5B0471}"/>
    <dgm:cxn modelId="{45311D73-FFFD-4313-A3BF-CEB0C244019E}" type="presOf" srcId="{0C8BF9D0-2C1D-4E7D-BEBE-E9E2C006D48D}" destId="{E58029F3-EA1E-4F6D-828C-3D58FE30626A}" srcOrd="1" destOrd="1" presId="urn:microsoft.com/office/officeart/2005/8/layout/cycle4"/>
    <dgm:cxn modelId="{654BE055-DD8D-4422-953A-9815D5B3344F}" srcId="{65F34303-95B6-4025-877F-006341B5AF31}" destId="{06154D5C-AA97-4F49-B5DE-2E2C0ECC6748}" srcOrd="0" destOrd="0" parTransId="{A8D8145B-AEE6-4CF7-9EA9-6BC54BAFC0C1}" sibTransId="{0DB5A8C6-B680-4E3A-BAEB-1F8231911392}"/>
    <dgm:cxn modelId="{668A1C56-E27F-4DB6-A983-BD803453D779}" srcId="{27DD2B4A-AAE2-4B5C-B201-9E943B52E71A}" destId="{C35C92DA-DBAE-4D8F-B02D-4C82A873851B}" srcOrd="3" destOrd="0" parTransId="{AB491EED-47C3-4829-BEA3-DCBC415915E4}" sibTransId="{85FD15AD-8A2A-4E02-88EC-7DB0D7ED6E9C}"/>
    <dgm:cxn modelId="{83313D58-3C79-4D72-8DBE-7BB9D8DD40A1}" type="presOf" srcId="{3A3B57D9-C6D7-441B-816E-C295B1171139}" destId="{07CA8A4D-7DAD-4A69-90DC-457C99675429}" srcOrd="0" destOrd="2" presId="urn:microsoft.com/office/officeart/2005/8/layout/cycle4"/>
    <dgm:cxn modelId="{E01EAD86-A95F-427A-A894-FD65EEC1EE91}" srcId="{27DD2B4A-AAE2-4B5C-B201-9E943B52E71A}" destId="{646525ED-D3CA-4BFA-9575-953366ED2547}" srcOrd="1" destOrd="0" parTransId="{3FA779C6-EAB6-49BC-8BDE-6B93C77949DE}" sibTransId="{5F971EC9-8877-4ECF-9794-DB1C5E623C84}"/>
    <dgm:cxn modelId="{06FDAF8C-5847-46C3-99A3-775CB1D64062}" type="presOf" srcId="{C35C92DA-DBAE-4D8F-B02D-4C82A873851B}" destId="{07CA8A4D-7DAD-4A69-90DC-457C99675429}" srcOrd="0" destOrd="3" presId="urn:microsoft.com/office/officeart/2005/8/layout/cycle4"/>
    <dgm:cxn modelId="{978CE295-BA0F-42E2-BB75-6145EED3D642}" type="presOf" srcId="{E2C54D77-E90C-4666-88D0-BF4598C6C33D}" destId="{12A17F08-5DDD-4BC6-8E2E-D699A942CC60}" srcOrd="0" destOrd="1" presId="urn:microsoft.com/office/officeart/2005/8/layout/cycle4"/>
    <dgm:cxn modelId="{5ECA959A-255C-4DF3-AD33-61A99B65D2C7}" type="presOf" srcId="{646525ED-D3CA-4BFA-9575-953366ED2547}" destId="{0ADF3C5E-FB7B-4B36-8FCC-C8B6A49ED6B5}" srcOrd="1" destOrd="1" presId="urn:microsoft.com/office/officeart/2005/8/layout/cycle4"/>
    <dgm:cxn modelId="{A9A8E7A5-9E30-4972-B2AF-69B12C9B626A}" type="presOf" srcId="{E2C54D77-E90C-4666-88D0-BF4598C6C33D}" destId="{12AD0BE0-AF2F-488F-916D-DCDDE300632A}" srcOrd="1" destOrd="1" presId="urn:microsoft.com/office/officeart/2005/8/layout/cycle4"/>
    <dgm:cxn modelId="{F3C039AE-C68B-4D68-A43F-F5110C9BD86F}" type="presOf" srcId="{27DD2B4A-AAE2-4B5C-B201-9E943B52E71A}" destId="{FB851980-08ED-49E4-A846-66E36B580EDB}" srcOrd="0" destOrd="0" presId="urn:microsoft.com/office/officeart/2005/8/layout/cycle4"/>
    <dgm:cxn modelId="{BCC0BBAF-FEF4-43C0-A8D3-4B8348AF939B}" srcId="{06154D5C-AA97-4F49-B5DE-2E2C0ECC6748}" destId="{1723E3AF-7C24-4560-91C2-3CE2C2C38837}" srcOrd="2" destOrd="0" parTransId="{17A3FC0C-1FC8-4C3C-8743-2FEDAB1D2E0B}" sibTransId="{743C0A88-F87C-4C9E-AB26-0DAFDA8EBD47}"/>
    <dgm:cxn modelId="{1F34FDB2-275D-4917-B57A-B3080997AC7F}" srcId="{65F34303-95B6-4025-877F-006341B5AF31}" destId="{63FB767B-09B4-4581-A818-284A56900401}" srcOrd="1" destOrd="0" parTransId="{571A16C5-0DE8-4CE6-B537-5F5233CFD320}" sibTransId="{ACB7E542-A088-4263-85FD-D95AE6BA4DD9}"/>
    <dgm:cxn modelId="{4868C9B8-6737-46C0-BE59-A4024D8127B4}" type="presOf" srcId="{DF144CD8-BAC9-419E-B92F-CF98CC114FAC}" destId="{0ADF3C5E-FB7B-4B36-8FCC-C8B6A49ED6B5}" srcOrd="1" destOrd="0" presId="urn:microsoft.com/office/officeart/2005/8/layout/cycle4"/>
    <dgm:cxn modelId="{E005F9C8-4784-49F6-BFBB-89497314390C}" type="presOf" srcId="{3A3B57D9-C6D7-441B-816E-C295B1171139}" destId="{0ADF3C5E-FB7B-4B36-8FCC-C8B6A49ED6B5}" srcOrd="1" destOrd="2" presId="urn:microsoft.com/office/officeart/2005/8/layout/cycle4"/>
    <dgm:cxn modelId="{DFD0D3E3-7C5C-48E8-8A4A-1EDC3C5312E1}" type="presOf" srcId="{746C8B19-10E6-41F9-98D1-48A004F57AE3}" destId="{E58029F3-EA1E-4F6D-828C-3D58FE30626A}" srcOrd="1" destOrd="0" presId="urn:microsoft.com/office/officeart/2005/8/layout/cycle4"/>
    <dgm:cxn modelId="{6C037CEC-BF49-4B35-B667-B82E5315089D}" srcId="{27DD2B4A-AAE2-4B5C-B201-9E943B52E71A}" destId="{3A3B57D9-C6D7-441B-816E-C295B1171139}" srcOrd="2" destOrd="0" parTransId="{E301EC85-D967-401A-A69C-223B4064F6A9}" sibTransId="{1FC4A3C0-6369-4F8D-A68F-BBB308F62511}"/>
    <dgm:cxn modelId="{36EDECEE-5C2B-4AED-A0E9-EBB9FBB52DB3}" type="presOf" srcId="{C35C92DA-DBAE-4D8F-B02D-4C82A873851B}" destId="{0ADF3C5E-FB7B-4B36-8FCC-C8B6A49ED6B5}" srcOrd="1" destOrd="3" presId="urn:microsoft.com/office/officeart/2005/8/layout/cycle4"/>
    <dgm:cxn modelId="{F0BCE9F0-9563-4E30-AA5D-917026D6B5C4}" type="presOf" srcId="{2224D930-5D37-4B5B-8DE2-F2ACA0C57FF5}" destId="{81888E45-B8CA-4580-95D7-9CCB6199DB8E}" srcOrd="0" destOrd="0" presId="urn:microsoft.com/office/officeart/2005/8/layout/cycle4"/>
    <dgm:cxn modelId="{3AE3F6F5-F381-4343-8B48-B4DA67B9C332}" type="presOf" srcId="{646525ED-D3CA-4BFA-9575-953366ED2547}" destId="{07CA8A4D-7DAD-4A69-90DC-457C99675429}" srcOrd="0" destOrd="1" presId="urn:microsoft.com/office/officeart/2005/8/layout/cycle4"/>
    <dgm:cxn modelId="{2DE800F9-2962-40E4-AB78-25AD13F90104}" type="presOf" srcId="{1723E3AF-7C24-4560-91C2-3CE2C2C38837}" destId="{12A17F08-5DDD-4BC6-8E2E-D699A942CC60}" srcOrd="0" destOrd="2" presId="urn:microsoft.com/office/officeart/2005/8/layout/cycle4"/>
    <dgm:cxn modelId="{528A88FB-182E-421D-B06B-43CBAD3D7564}" type="presOf" srcId="{06154D5C-AA97-4F49-B5DE-2E2C0ECC6748}" destId="{B283B0C0-BB91-411C-9798-0082F1AE305B}" srcOrd="0" destOrd="0" presId="urn:microsoft.com/office/officeart/2005/8/layout/cycle4"/>
    <dgm:cxn modelId="{268871FC-2CB9-49E5-8C26-F8F1E4E61348}" srcId="{65F34303-95B6-4025-877F-006341B5AF31}" destId="{27DD2B4A-AAE2-4B5C-B201-9E943B52E71A}" srcOrd="2" destOrd="0" parTransId="{B764758D-FEA1-4242-BEDF-06601C8E974C}" sibTransId="{8EFD75A0-7B44-4C18-AE44-20D38E3A9042}"/>
    <dgm:cxn modelId="{AC238461-001B-4D35-83AC-D55A233DC18D}" type="presParOf" srcId="{14FF2E67-2BCD-47A2-B335-6F9AF616D479}" destId="{DA284742-5546-4E8D-890C-331EADA58BF8}" srcOrd="0" destOrd="0" presId="urn:microsoft.com/office/officeart/2005/8/layout/cycle4"/>
    <dgm:cxn modelId="{9F271CA3-47EB-4C38-9DB8-6342E69C629C}" type="presParOf" srcId="{DA284742-5546-4E8D-890C-331EADA58BF8}" destId="{2D9247B3-5400-4A36-9F45-784D9CD6EAE7}" srcOrd="0" destOrd="0" presId="urn:microsoft.com/office/officeart/2005/8/layout/cycle4"/>
    <dgm:cxn modelId="{692D1664-2025-47E7-873A-B78CC50823E5}" type="presParOf" srcId="{2D9247B3-5400-4A36-9F45-784D9CD6EAE7}" destId="{12A17F08-5DDD-4BC6-8E2E-D699A942CC60}" srcOrd="0" destOrd="0" presId="urn:microsoft.com/office/officeart/2005/8/layout/cycle4"/>
    <dgm:cxn modelId="{AA968CDC-E51A-4C9D-AC9C-C0913068EF9D}" type="presParOf" srcId="{2D9247B3-5400-4A36-9F45-784D9CD6EAE7}" destId="{12AD0BE0-AF2F-488F-916D-DCDDE300632A}" srcOrd="1" destOrd="0" presId="urn:microsoft.com/office/officeart/2005/8/layout/cycle4"/>
    <dgm:cxn modelId="{2DDEB1E3-D584-4485-8BFF-4D4BBA49FE37}" type="presParOf" srcId="{DA284742-5546-4E8D-890C-331EADA58BF8}" destId="{EC2655D6-4BEE-4991-BBEA-854C95A12665}" srcOrd="1" destOrd="0" presId="urn:microsoft.com/office/officeart/2005/8/layout/cycle4"/>
    <dgm:cxn modelId="{DD8F4EA9-F4AC-4307-BB4A-E1EEBE3429EB}" type="presParOf" srcId="{EC2655D6-4BEE-4991-BBEA-854C95A12665}" destId="{2289FC22-4DED-4F16-B81C-72CD539E4747}" srcOrd="0" destOrd="0" presId="urn:microsoft.com/office/officeart/2005/8/layout/cycle4"/>
    <dgm:cxn modelId="{873B7CC9-B844-42E3-95B6-AF22110CE86E}" type="presParOf" srcId="{EC2655D6-4BEE-4991-BBEA-854C95A12665}" destId="{E58029F3-EA1E-4F6D-828C-3D58FE30626A}" srcOrd="1" destOrd="0" presId="urn:microsoft.com/office/officeart/2005/8/layout/cycle4"/>
    <dgm:cxn modelId="{9DFAD939-103B-4BD1-B4D0-68960F3E9BA7}" type="presParOf" srcId="{DA284742-5546-4E8D-890C-331EADA58BF8}" destId="{A092396C-47FF-4AF9-B661-6CEDF350AA7B}" srcOrd="2" destOrd="0" presId="urn:microsoft.com/office/officeart/2005/8/layout/cycle4"/>
    <dgm:cxn modelId="{83756D5B-5610-470A-9810-860AFFC47D4F}" type="presParOf" srcId="{A092396C-47FF-4AF9-B661-6CEDF350AA7B}" destId="{07CA8A4D-7DAD-4A69-90DC-457C99675429}" srcOrd="0" destOrd="0" presId="urn:microsoft.com/office/officeart/2005/8/layout/cycle4"/>
    <dgm:cxn modelId="{2D1602C3-8758-4679-A4B1-0BB63C0747A1}" type="presParOf" srcId="{A092396C-47FF-4AF9-B661-6CEDF350AA7B}" destId="{0ADF3C5E-FB7B-4B36-8FCC-C8B6A49ED6B5}" srcOrd="1" destOrd="0" presId="urn:microsoft.com/office/officeart/2005/8/layout/cycle4"/>
    <dgm:cxn modelId="{31096271-5C43-491B-AEBF-D109FA7EA0EE}" type="presParOf" srcId="{DA284742-5546-4E8D-890C-331EADA58BF8}" destId="{084C21C1-9A43-4041-93C2-B0893E1F162B}" srcOrd="3" destOrd="0" presId="urn:microsoft.com/office/officeart/2005/8/layout/cycle4"/>
    <dgm:cxn modelId="{634F68BB-73F6-476E-8DC9-A5F0518DBB89}" type="presParOf" srcId="{084C21C1-9A43-4041-93C2-B0893E1F162B}" destId="{D2E2154C-E149-42A6-B671-78A42A1787C3}" srcOrd="0" destOrd="0" presId="urn:microsoft.com/office/officeart/2005/8/layout/cycle4"/>
    <dgm:cxn modelId="{56DDE065-C81F-4F26-BA0A-04EE8EDFFFD5}" type="presParOf" srcId="{084C21C1-9A43-4041-93C2-B0893E1F162B}" destId="{F2DD76A1-6F14-478D-B625-9B1D4F33F4BA}" srcOrd="1" destOrd="0" presId="urn:microsoft.com/office/officeart/2005/8/layout/cycle4"/>
    <dgm:cxn modelId="{2F7A7E6D-D9CA-42DE-8550-C22FB8D13C28}" type="presParOf" srcId="{DA284742-5546-4E8D-890C-331EADA58BF8}" destId="{C9AF1A1C-79E8-4FBC-80AB-46D4166E9FB5}" srcOrd="4" destOrd="0" presId="urn:microsoft.com/office/officeart/2005/8/layout/cycle4"/>
    <dgm:cxn modelId="{E01A9BEB-F769-40C2-8798-354A40E606FA}" type="presParOf" srcId="{14FF2E67-2BCD-47A2-B335-6F9AF616D479}" destId="{07A4D2B5-EEDF-4AFE-8683-4A5E7857F373}" srcOrd="1" destOrd="0" presId="urn:microsoft.com/office/officeart/2005/8/layout/cycle4"/>
    <dgm:cxn modelId="{5707E8F6-3ED7-4167-9934-E8C6D41DC5C3}" type="presParOf" srcId="{07A4D2B5-EEDF-4AFE-8683-4A5E7857F373}" destId="{B283B0C0-BB91-411C-9798-0082F1AE305B}" srcOrd="0" destOrd="0" presId="urn:microsoft.com/office/officeart/2005/8/layout/cycle4"/>
    <dgm:cxn modelId="{A3FEFC47-6EEA-4D82-8848-174FA3F87D34}" type="presParOf" srcId="{07A4D2B5-EEDF-4AFE-8683-4A5E7857F373}" destId="{763EF99E-C502-4A7F-9EF4-DB98281039DB}" srcOrd="1" destOrd="0" presId="urn:microsoft.com/office/officeart/2005/8/layout/cycle4"/>
    <dgm:cxn modelId="{8A3FFD21-BA1E-4B35-8A71-BA4776B5B17A}" type="presParOf" srcId="{07A4D2B5-EEDF-4AFE-8683-4A5E7857F373}" destId="{FB851980-08ED-49E4-A846-66E36B580EDB}" srcOrd="2" destOrd="0" presId="urn:microsoft.com/office/officeart/2005/8/layout/cycle4"/>
    <dgm:cxn modelId="{6655ACDD-B1F8-4FEF-8D9A-2C3FC8A1095E}" type="presParOf" srcId="{07A4D2B5-EEDF-4AFE-8683-4A5E7857F373}" destId="{81888E45-B8CA-4580-95D7-9CCB6199DB8E}" srcOrd="3" destOrd="0" presId="urn:microsoft.com/office/officeart/2005/8/layout/cycle4"/>
    <dgm:cxn modelId="{3F16BA5F-6CD2-4938-8604-85E48231487F}" type="presParOf" srcId="{07A4D2B5-EEDF-4AFE-8683-4A5E7857F373}" destId="{E41006D7-2D54-4542-B06C-DD5B2C7F9546}" srcOrd="4" destOrd="0" presId="urn:microsoft.com/office/officeart/2005/8/layout/cycle4"/>
    <dgm:cxn modelId="{70C65901-0D28-4F79-9EDA-52BAB1F1A9A0}" type="presParOf" srcId="{14FF2E67-2BCD-47A2-B335-6F9AF616D479}" destId="{F8A19188-D626-471E-957D-93CDDF91B057}" srcOrd="2" destOrd="0" presId="urn:microsoft.com/office/officeart/2005/8/layout/cycle4"/>
    <dgm:cxn modelId="{9C8574F2-9371-416C-A341-BE333167F58A}" type="presParOf" srcId="{14FF2E67-2BCD-47A2-B335-6F9AF616D479}" destId="{0FDECF91-4D83-4AF4-B044-2736AC38D031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CA8A4D-7DAD-4A69-90DC-457C99675429}">
      <dsp:nvSpPr>
        <dsp:cNvPr id="0" name=""/>
        <dsp:cNvSpPr/>
      </dsp:nvSpPr>
      <dsp:spPr>
        <a:xfrm>
          <a:off x="4179460" y="2772271"/>
          <a:ext cx="3184296" cy="1408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FontTx/>
            <a:buNone/>
          </a:pPr>
          <a:r>
            <a:rPr lang="en-US" sz="1800" b="1" kern="1200" dirty="0">
              <a:solidFill>
                <a:srgbClr val="15608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are</a:t>
          </a:r>
          <a:endParaRPr lang="en-AU" sz="1800" b="1" kern="1200" dirty="0">
            <a:solidFill>
              <a:srgbClr val="15608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FontTx/>
            <a:buNone/>
          </a:pPr>
          <a:r>
            <a:rPr lang="en-US" sz="1800" b="1" kern="1200" dirty="0">
              <a:solidFill>
                <a:srgbClr val="15608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all the steps</a:t>
          </a:r>
          <a:endParaRPr lang="en-AU" sz="1800" b="1" kern="1200" dirty="0">
            <a:solidFill>
              <a:srgbClr val="15608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FontTx/>
            <a:buNone/>
          </a:pPr>
          <a:r>
            <a:rPr lang="en-US" sz="1800" b="1" kern="1200" dirty="0">
              <a:solidFill>
                <a:srgbClr val="15608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you could do?</a:t>
          </a:r>
          <a:endParaRPr lang="en-AU" sz="1800" b="1" kern="1200" dirty="0">
            <a:solidFill>
              <a:srgbClr val="15608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FontTx/>
            <a:buNone/>
          </a:pPr>
          <a:endParaRPr lang="en-AU" sz="1800" b="1" kern="1200" dirty="0">
            <a:solidFill>
              <a:srgbClr val="15608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5165697" y="3155432"/>
        <a:ext cx="2167111" cy="994744"/>
      </dsp:txXfrm>
    </dsp:sp>
    <dsp:sp modelId="{D2E2154C-E149-42A6-B671-78A42A1787C3}">
      <dsp:nvSpPr>
        <dsp:cNvPr id="0" name=""/>
        <dsp:cNvSpPr/>
      </dsp:nvSpPr>
      <dsp:spPr>
        <a:xfrm>
          <a:off x="628996" y="2773792"/>
          <a:ext cx="3184296" cy="1408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endParaRPr lang="en-AU" sz="1800" b="1" kern="1200" dirty="0">
            <a:solidFill>
              <a:schemeClr val="accent6">
                <a:lumMod val="75000"/>
              </a:scheme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659944" y="3156954"/>
        <a:ext cx="2167111" cy="994744"/>
      </dsp:txXfrm>
    </dsp:sp>
    <dsp:sp modelId="{2289FC22-4DED-4F16-B81C-72CD539E4747}">
      <dsp:nvSpPr>
        <dsp:cNvPr id="0" name=""/>
        <dsp:cNvSpPr/>
      </dsp:nvSpPr>
      <dsp:spPr>
        <a:xfrm>
          <a:off x="4177546" y="242928"/>
          <a:ext cx="3184296" cy="1408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FontTx/>
            <a:buNone/>
          </a:pPr>
          <a:r>
            <a:rPr lang="en-US" sz="1800" b="1" kern="1200" dirty="0">
              <a:solidFill>
                <a:srgbClr val="FF66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Where are</a:t>
          </a:r>
          <a:endParaRPr lang="en-AU" sz="1800" b="1" kern="1200" dirty="0">
            <a:solidFill>
              <a:srgbClr val="FF6600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FontTx/>
            <a:buNone/>
          </a:pPr>
          <a:r>
            <a:rPr lang="en-US" sz="1800" b="1" kern="1200" dirty="0">
              <a:solidFill>
                <a:srgbClr val="FF66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you now?</a:t>
          </a:r>
          <a:endParaRPr lang="en-AU" sz="1800" b="1" kern="1200" dirty="0">
            <a:solidFill>
              <a:srgbClr val="FF6600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5163783" y="273876"/>
        <a:ext cx="2167111" cy="994744"/>
      </dsp:txXfrm>
    </dsp:sp>
    <dsp:sp modelId="{12A17F08-5DDD-4BC6-8E2E-D699A942CC60}">
      <dsp:nvSpPr>
        <dsp:cNvPr id="0" name=""/>
        <dsp:cNvSpPr/>
      </dsp:nvSpPr>
      <dsp:spPr>
        <a:xfrm>
          <a:off x="628996" y="231601"/>
          <a:ext cx="3184296" cy="1408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1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AU" sz="1800" b="1" kern="12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What do you</a:t>
          </a:r>
          <a:endParaRPr lang="en-AU" sz="1800" kern="1200" dirty="0">
            <a:solidFill>
              <a:srgbClr val="FF0000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lvl="1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AU" sz="1800" b="1" kern="12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want to</a:t>
          </a:r>
          <a:endParaRPr lang="en-AU" sz="1800" kern="1200" dirty="0">
            <a:solidFill>
              <a:srgbClr val="FF0000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0" lvl="1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AU" sz="1800" b="1" kern="12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achieve?</a:t>
          </a:r>
          <a:endParaRPr lang="en-AU" sz="1800" kern="1200" dirty="0">
            <a:solidFill>
              <a:srgbClr val="FF0000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659944" y="262549"/>
        <a:ext cx="2167111" cy="994744"/>
      </dsp:txXfrm>
    </dsp:sp>
    <dsp:sp modelId="{B283B0C0-BB91-411C-9798-0082F1AE305B}">
      <dsp:nvSpPr>
        <dsp:cNvPr id="0" name=""/>
        <dsp:cNvSpPr/>
      </dsp:nvSpPr>
      <dsp:spPr>
        <a:xfrm>
          <a:off x="2045038" y="250952"/>
          <a:ext cx="1906354" cy="1906354"/>
        </a:xfrm>
        <a:prstGeom prst="pieWedge">
          <a:avLst/>
        </a:prstGeom>
        <a:solidFill>
          <a:srgbClr val="FF0000"/>
        </a:solidFill>
        <a:ln w="1905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4700" kern="1200" dirty="0"/>
        </a:p>
      </dsp:txBody>
      <dsp:txXfrm>
        <a:off x="2603396" y="809310"/>
        <a:ext cx="1347996" cy="1347996"/>
      </dsp:txXfrm>
    </dsp:sp>
    <dsp:sp modelId="{763EF99E-C502-4A7F-9EF4-DB98281039DB}">
      <dsp:nvSpPr>
        <dsp:cNvPr id="0" name=""/>
        <dsp:cNvSpPr/>
      </dsp:nvSpPr>
      <dsp:spPr>
        <a:xfrm rot="5400000">
          <a:off x="4039446" y="250952"/>
          <a:ext cx="1906354" cy="1906354"/>
        </a:xfrm>
        <a:prstGeom prst="pieWedge">
          <a:avLst/>
        </a:prstGeom>
        <a:solidFill>
          <a:srgbClr val="FF6600"/>
        </a:solidFill>
        <a:ln w="19050" cap="flat" cmpd="sng" algn="ctr">
          <a:solidFill>
            <a:srgbClr val="FF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4700" kern="1200" dirty="0"/>
        </a:p>
      </dsp:txBody>
      <dsp:txXfrm rot="-5400000">
        <a:off x="4039446" y="809310"/>
        <a:ext cx="1347996" cy="1347996"/>
      </dsp:txXfrm>
    </dsp:sp>
    <dsp:sp modelId="{FB851980-08ED-49E4-A846-66E36B580EDB}">
      <dsp:nvSpPr>
        <dsp:cNvPr id="0" name=""/>
        <dsp:cNvSpPr/>
      </dsp:nvSpPr>
      <dsp:spPr>
        <a:xfrm rot="10800000">
          <a:off x="4039446" y="2245360"/>
          <a:ext cx="1906354" cy="190635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4700" kern="1200" dirty="0"/>
        </a:p>
      </dsp:txBody>
      <dsp:txXfrm rot="10800000">
        <a:off x="4039446" y="2245360"/>
        <a:ext cx="1347996" cy="1347996"/>
      </dsp:txXfrm>
    </dsp:sp>
    <dsp:sp modelId="{81888E45-B8CA-4580-95D7-9CCB6199DB8E}">
      <dsp:nvSpPr>
        <dsp:cNvPr id="0" name=""/>
        <dsp:cNvSpPr/>
      </dsp:nvSpPr>
      <dsp:spPr>
        <a:xfrm rot="16200000">
          <a:off x="2045038" y="2245360"/>
          <a:ext cx="1906354" cy="1906354"/>
        </a:xfrm>
        <a:prstGeom prst="pieWedge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4700" kern="1200" dirty="0"/>
        </a:p>
      </dsp:txBody>
      <dsp:txXfrm rot="5400000">
        <a:off x="2603396" y="2245360"/>
        <a:ext cx="1347996" cy="1347996"/>
      </dsp:txXfrm>
    </dsp:sp>
    <dsp:sp modelId="{F8A19188-D626-471E-957D-93CDDF91B057}">
      <dsp:nvSpPr>
        <dsp:cNvPr id="0" name=""/>
        <dsp:cNvSpPr/>
      </dsp:nvSpPr>
      <dsp:spPr>
        <a:xfrm>
          <a:off x="3666320" y="1805093"/>
          <a:ext cx="658198" cy="57234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DECF91-4D83-4AF4-B044-2736AC38D031}">
      <dsp:nvSpPr>
        <dsp:cNvPr id="0" name=""/>
        <dsp:cNvSpPr/>
      </dsp:nvSpPr>
      <dsp:spPr>
        <a:xfrm rot="10800000">
          <a:off x="3666320" y="2025226"/>
          <a:ext cx="658198" cy="57234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312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07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097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664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434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765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702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810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251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6680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598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6CD1DB-F706-497F-BE30-0BDDC7F45C95}" type="datetimeFigureOut">
              <a:rPr lang="en-AU" smtClean="0"/>
              <a:t>27/08/2025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C39D4B-E8D3-43E8-BF4C-83B5EE59A6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379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630E2B-1EB5-E53F-B8C1-D9D2551CC526}"/>
              </a:ext>
            </a:extLst>
          </p:cNvPr>
          <p:cNvSpPr txBox="1"/>
          <p:nvPr/>
        </p:nvSpPr>
        <p:spPr>
          <a:xfrm>
            <a:off x="7000240" y="5967214"/>
            <a:ext cx="2501900" cy="512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ts val="200"/>
              </a:spcBef>
              <a:spcAft>
                <a:spcPts val="200"/>
              </a:spcAft>
            </a:pPr>
            <a:r>
              <a:rPr lang="en-AU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GROW Model</a:t>
            </a:r>
          </a:p>
          <a:p>
            <a:pPr algn="r">
              <a:spcBef>
                <a:spcPts val="200"/>
              </a:spcBef>
              <a:spcAft>
                <a:spcPts val="200"/>
              </a:spcAft>
            </a:pPr>
            <a:r>
              <a:rPr lang="en-AU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https://rebrand.ly/e42uo27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698601-514E-8F32-B41E-42AE037CEEC7}"/>
              </a:ext>
            </a:extLst>
          </p:cNvPr>
          <p:cNvSpPr txBox="1"/>
          <p:nvPr/>
        </p:nvSpPr>
        <p:spPr>
          <a:xfrm>
            <a:off x="525780" y="5965745"/>
            <a:ext cx="25019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AU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AndyEklund.com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99BC9EDB-6798-7BA1-E37C-65AD634CD0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9149700"/>
              </p:ext>
            </p:extLst>
          </p:nvPr>
        </p:nvGraphicFramePr>
        <p:xfrm>
          <a:off x="957580" y="1204517"/>
          <a:ext cx="799084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878B778-868D-71A5-B13F-57A1523DA7D5}"/>
              </a:ext>
            </a:extLst>
          </p:cNvPr>
          <p:cNvSpPr txBox="1"/>
          <p:nvPr/>
        </p:nvSpPr>
        <p:spPr>
          <a:xfrm>
            <a:off x="2976880" y="426720"/>
            <a:ext cx="3951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GROW MODEL</a:t>
            </a:r>
            <a:endParaRPr lang="en-AU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DB47EC-7095-B628-441D-951ED14A14D3}"/>
              </a:ext>
            </a:extLst>
          </p:cNvPr>
          <p:cNvSpPr txBox="1"/>
          <p:nvPr/>
        </p:nvSpPr>
        <p:spPr>
          <a:xfrm>
            <a:off x="3545349" y="2518863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GOAL</a:t>
            </a:r>
            <a:endParaRPr lang="en-AU" sz="24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1006F6-6075-E3BA-D445-CE8D583B077A}"/>
              </a:ext>
            </a:extLst>
          </p:cNvPr>
          <p:cNvSpPr txBox="1"/>
          <p:nvPr/>
        </p:nvSpPr>
        <p:spPr>
          <a:xfrm>
            <a:off x="5125792" y="2518863"/>
            <a:ext cx="1418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REALITY</a:t>
            </a:r>
            <a:endParaRPr lang="en-AU" sz="24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760595-BC24-7297-7BC4-FC12C808BA2D}"/>
              </a:ext>
            </a:extLst>
          </p:cNvPr>
          <p:cNvSpPr txBox="1"/>
          <p:nvPr/>
        </p:nvSpPr>
        <p:spPr>
          <a:xfrm>
            <a:off x="3645051" y="3820560"/>
            <a:ext cx="931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WILL</a:t>
            </a:r>
            <a:endParaRPr lang="en-AU" sz="24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5C92F5-4B83-37E0-0BE4-E3D28E8487EB}"/>
              </a:ext>
            </a:extLst>
          </p:cNvPr>
          <p:cNvSpPr txBox="1"/>
          <p:nvPr/>
        </p:nvSpPr>
        <p:spPr>
          <a:xfrm>
            <a:off x="5126409" y="3820561"/>
            <a:ext cx="1569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OPTIONS</a:t>
            </a:r>
            <a:endParaRPr lang="en-AU" sz="24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DEA4E1-41D4-470B-0D50-55B1EC06B1E9}"/>
              </a:ext>
            </a:extLst>
          </p:cNvPr>
          <p:cNvSpPr txBox="1"/>
          <p:nvPr/>
        </p:nvSpPr>
        <p:spPr>
          <a:xfrm>
            <a:off x="1580755" y="4062639"/>
            <a:ext cx="2501901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What’s</a:t>
            </a:r>
          </a:p>
          <a:p>
            <a:pPr lvl="0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plan?</a:t>
            </a:r>
            <a:endParaRPr lang="en-AU" sz="1800" b="1" dirty="0">
              <a:solidFill>
                <a:schemeClr val="accent6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do you</a:t>
            </a:r>
          </a:p>
          <a:p>
            <a:pPr lvl="0">
              <a:spcBef>
                <a:spcPts val="200"/>
              </a:spcBef>
              <a:spcAft>
                <a:spcPts val="200"/>
              </a:spcAft>
              <a:buFontTx/>
              <a:buNone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started?</a:t>
            </a:r>
            <a:endParaRPr lang="en-AU" sz="1800" b="1" dirty="0">
              <a:solidFill>
                <a:schemeClr val="accent6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079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51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Eklund</dc:creator>
  <cp:lastModifiedBy>Andy Eklund</cp:lastModifiedBy>
  <cp:revision>1</cp:revision>
  <dcterms:created xsi:type="dcterms:W3CDTF">2025-08-27T08:02:46Z</dcterms:created>
  <dcterms:modified xsi:type="dcterms:W3CDTF">2025-08-27T08:51:48Z</dcterms:modified>
</cp:coreProperties>
</file>