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F3173-5FA0-46A6-B12B-93543CB4E90E}" v="2" dt="2024-09-11T07:23:36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y Eklund" userId="2d1db92431d9d166" providerId="LiveId" clId="{E99F3173-5FA0-46A6-B12B-93543CB4E90E}"/>
    <pc:docChg chg="custSel modSld">
      <pc:chgData name="Andy Eklund" userId="2d1db92431d9d166" providerId="LiveId" clId="{E99F3173-5FA0-46A6-B12B-93543CB4E90E}" dt="2024-09-11T07:23:39.970" v="337" actId="1035"/>
      <pc:docMkLst>
        <pc:docMk/>
      </pc:docMkLst>
      <pc:sldChg chg="addSp delSp modSp mod">
        <pc:chgData name="Andy Eklund" userId="2d1db92431d9d166" providerId="LiveId" clId="{E99F3173-5FA0-46A6-B12B-93543CB4E90E}" dt="2024-09-11T07:23:39.970" v="337" actId="1035"/>
        <pc:sldMkLst>
          <pc:docMk/>
          <pc:sldMk cId="509351047" sldId="308"/>
        </pc:sldMkLst>
        <pc:spChg chg="mod">
          <ac:chgData name="Andy Eklund" userId="2d1db92431d9d166" providerId="LiveId" clId="{E99F3173-5FA0-46A6-B12B-93543CB4E90E}" dt="2024-09-11T00:24:08.962" v="20" actId="122"/>
          <ac:spMkLst>
            <pc:docMk/>
            <pc:sldMk cId="509351047" sldId="308"/>
            <ac:spMk id="2" creationId="{00000000-0000-0000-0000-000000000000}"/>
          </ac:spMkLst>
        </pc:spChg>
        <pc:spChg chg="add mod">
          <ac:chgData name="Andy Eklund" userId="2d1db92431d9d166" providerId="LiveId" clId="{E99F3173-5FA0-46A6-B12B-93543CB4E90E}" dt="2024-09-11T07:23:39.970" v="337" actId="1035"/>
          <ac:spMkLst>
            <pc:docMk/>
            <pc:sldMk cId="509351047" sldId="308"/>
            <ac:spMk id="3" creationId="{0EB9ED93-BB69-48FC-87F9-D52C65E53562}"/>
          </ac:spMkLst>
        </pc:spChg>
        <pc:spChg chg="mod">
          <ac:chgData name="Andy Eklund" userId="2d1db92431d9d166" providerId="LiveId" clId="{E99F3173-5FA0-46A6-B12B-93543CB4E90E}" dt="2024-09-11T00:24:06.733" v="19" actId="20577"/>
          <ac:spMkLst>
            <pc:docMk/>
            <pc:sldMk cId="509351047" sldId="308"/>
            <ac:spMk id="12" creationId="{8645AD4C-1282-3E17-D7CC-3F3A614EFB09}"/>
          </ac:spMkLst>
        </pc:spChg>
        <pc:spChg chg="del">
          <ac:chgData name="Andy Eklund" userId="2d1db92431d9d166" providerId="LiveId" clId="{E99F3173-5FA0-46A6-B12B-93543CB4E90E}" dt="2024-09-11T00:24:19.099" v="21" actId="478"/>
          <ac:spMkLst>
            <pc:docMk/>
            <pc:sldMk cId="509351047" sldId="308"/>
            <ac:spMk id="20" creationId="{14E0EEAA-E5AE-F624-D071-1D10EAA70EFA}"/>
          </ac:spMkLst>
        </pc:spChg>
        <pc:spChg chg="add mod">
          <ac:chgData name="Andy Eklund" userId="2d1db92431d9d166" providerId="LiveId" clId="{E99F3173-5FA0-46A6-B12B-93543CB4E90E}" dt="2024-09-11T07:23:39.970" v="337" actId="1035"/>
          <ac:spMkLst>
            <pc:docMk/>
            <pc:sldMk cId="509351047" sldId="308"/>
            <ac:spMk id="20" creationId="{A66C798A-4350-3EA7-CA52-44A1E08792D7}"/>
          </ac:spMkLst>
        </pc:spChg>
        <pc:spChg chg="add del mod">
          <ac:chgData name="Andy Eklund" userId="2d1db92431d9d166" providerId="LiveId" clId="{E99F3173-5FA0-46A6-B12B-93543CB4E90E}" dt="2024-09-11T07:23:35.955" v="287" actId="478"/>
          <ac:spMkLst>
            <pc:docMk/>
            <pc:sldMk cId="509351047" sldId="308"/>
            <ac:spMk id="21" creationId="{CB7F16D0-635E-2580-CDF4-62F3FFE44B20}"/>
          </ac:spMkLst>
        </pc:spChg>
        <pc:spChg chg="add del mod">
          <ac:chgData name="Andy Eklund" userId="2d1db92431d9d166" providerId="LiveId" clId="{E99F3173-5FA0-46A6-B12B-93543CB4E90E}" dt="2024-09-11T07:23:35.955" v="287" actId="478"/>
          <ac:spMkLst>
            <pc:docMk/>
            <pc:sldMk cId="509351047" sldId="308"/>
            <ac:spMk id="22" creationId="{1328D573-C746-E67B-A309-FCFA04B39B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FC206-88AE-4225-EFB2-9DA76064F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1D0C51-3501-3441-DAB2-81317A70E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6C388-BEFF-DA21-CDE9-19C2EC21C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CB3A2-FDB9-BC40-7972-EB14C861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9E33-0EEA-83E9-2E74-B6D054234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95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F4653-E2B8-7F10-D556-94B37F5BB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15F90A-64DD-F239-BD4D-F77BB8F57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B1DB8-2BD7-6BCB-7082-FF712000D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F5713-09C1-6EC8-C5F3-BBE58657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40807-692F-9BAC-A2E8-C9A6B837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864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28760E-4735-67DE-655D-057744406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78155-9E57-2F02-30CE-C6EF2E20C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EF7DD-F044-3B26-C8EC-84C6E516D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1E11-FD13-744B-459F-500FF941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0F644-B150-7821-16FF-004F3EED6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422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5C96B-C9A8-A9E1-3BB6-71FA3A97A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E7927-447F-530E-1E27-C7772F883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2750E-7E11-AF44-1F8D-50300985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8A327-2A10-999F-D138-97DA15A35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D0E42-80A6-31CD-3DAA-2CD80F5A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14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BE9F-A3E4-F1AF-0970-282E3C3C8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9A22B-D5E7-E4D7-E9FC-855A9659A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1DB9-1F7A-D21D-04A8-971C6090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6FEF4-A6FA-E996-24BC-A77EAF2B8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FCB90-2BEC-328D-CA5E-D15F3315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938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0069B-B47E-8E54-F11A-B127CC77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41043-419F-DD4C-4F0B-75D9F7BD6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208C4-9C00-DA7F-0A5A-FCB09AE18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F2356-9767-616C-9BF3-4F72BC0D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D3A8D-E4DB-625D-FBC7-54F35E4CF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AE6E0-4862-74BB-B118-A68F4CF7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837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9869A-63B6-AA5D-D01C-B1FF1111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7B120-B7FF-98E6-F80D-A6E650BFB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10392-6879-103C-DEA2-F9E2E23C7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885ED-7009-B285-581A-C8E874746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9EA010-574E-765C-6841-C1454EFBF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D8263-0358-92E1-7754-271366914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599228-916B-543F-9B1E-F21EB3F10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DAD77F-F0DC-7FB0-D47B-FE24FA26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976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AE99-EDDA-6B73-5764-D05D11E49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89505-B201-822E-9026-61E13D14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EE14D7-D73E-5126-3B4E-7B88B9B1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855EA-ED1A-6ADB-9150-6ACA13DC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297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BDA629-EA40-EFD5-A0D5-483BF98AB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B77DC-64F1-B221-ED4A-1087BEBC3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314E1-464D-81AC-6AD5-38F23B32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883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26395-2335-B048-57CB-65E622C3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A9FF2-2FC9-892C-FDB6-4D5081A9D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577A14-D153-BB69-659E-075D6B454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4D042-34C0-0237-2406-E66818BFC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8D93-2AE1-28DB-14F9-9CA608D7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D2F2C-7DC0-26B0-9DC6-DF4890B6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016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D5B1-9941-4BA4-4582-58B9FEEEB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1A3499-1459-6757-AC5F-46F062EA7E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A3684-46AE-880E-D7BB-DF25D414E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8D4D1-B71A-B08E-C5EF-6E6E47976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6DF28-609F-EEFF-698A-B5A5B92E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8F403-839F-8A25-BFC1-707085695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062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4A4396-4919-62D6-FA77-F56FBABBA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A9360-E737-9814-B59F-8126C489C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76E3-B31E-7CB3-5A46-F509A4CFA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54387-BAF9-4A28-91A6-40D147F791DA}" type="datetimeFigureOut">
              <a:rPr lang="en-AU" smtClean="0"/>
              <a:t>11/09/2024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B1B44-2960-6D74-A46B-4D3A77222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30446-D927-3F34-A0B1-3D8ED5855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F5F91-1DAF-497A-A126-494B63BEA1C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518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2440"/>
            <a:ext cx="105156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/>
                </a:solidFill>
                <a:latin typeface="IBM Plex Sans" panose="020B0503050203000203" pitchFamily="34" charset="0"/>
                <a:ea typeface="+mn-ea"/>
                <a:cs typeface="+mn-cs"/>
              </a:rPr>
              <a:t>Performance Management (aka ‘Feedback’)</a:t>
            </a:r>
            <a:endParaRPr lang="en-AU" sz="3600" b="1" dirty="0">
              <a:solidFill>
                <a:schemeClr val="accent2"/>
              </a:solidFill>
              <a:latin typeface="IBM Plex Sans" panose="020B0503050203000203" pitchFamily="34" charset="0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60872" y="3686854"/>
            <a:ext cx="3349858" cy="546265"/>
          </a:xfrm>
          <a:prstGeom prst="rect">
            <a:avLst/>
          </a:prstGeom>
          <a:solidFill>
            <a:srgbClr val="2B3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Example of Positive Behaviour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60872" y="4373629"/>
            <a:ext cx="3349858" cy="5462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Impact of Positive Behaviour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058894" y="5080166"/>
            <a:ext cx="3349858" cy="54626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Benefit of Positive Behaviour, to Individual and Team</a:t>
            </a:r>
          </a:p>
        </p:txBody>
      </p:sp>
      <p:cxnSp>
        <p:nvCxnSpPr>
          <p:cNvPr id="14" name="Elbow Connector 13"/>
          <p:cNvCxnSpPr>
            <a:stCxn id="9" idx="1"/>
            <a:endCxn id="10" idx="1"/>
          </p:cNvCxnSpPr>
          <p:nvPr/>
        </p:nvCxnSpPr>
        <p:spPr>
          <a:xfrm rot="10800000" flipV="1">
            <a:off x="7060872" y="3959986"/>
            <a:ext cx="1588" cy="686775"/>
          </a:xfrm>
          <a:prstGeom prst="bentConnector3">
            <a:avLst>
              <a:gd name="adj1" fmla="val 14395466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0" idx="1"/>
            <a:endCxn id="11" idx="1"/>
          </p:cNvCxnSpPr>
          <p:nvPr/>
        </p:nvCxnSpPr>
        <p:spPr>
          <a:xfrm rot="10800000" flipV="1">
            <a:off x="7058894" y="4646761"/>
            <a:ext cx="1978" cy="706537"/>
          </a:xfrm>
          <a:prstGeom prst="bentConnector3">
            <a:avLst>
              <a:gd name="adj1" fmla="val 11657128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934147" y="2265749"/>
            <a:ext cx="3346883" cy="54626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Example of Negative Behaviour</a:t>
            </a:r>
          </a:p>
        </p:txBody>
      </p:sp>
      <p:sp>
        <p:nvSpPr>
          <p:cNvPr id="8" name="Rectangle 7"/>
          <p:cNvSpPr/>
          <p:nvPr/>
        </p:nvSpPr>
        <p:spPr>
          <a:xfrm>
            <a:off x="1932172" y="5060350"/>
            <a:ext cx="3346883" cy="54626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Benefit of Positive Behaviour, to Individual and Team</a:t>
            </a:r>
          </a:p>
        </p:txBody>
      </p:sp>
      <p:cxnSp>
        <p:nvCxnSpPr>
          <p:cNvPr id="16" name="Elbow Connector 15"/>
          <p:cNvCxnSpPr>
            <a:cxnSpLocks/>
          </p:cNvCxnSpPr>
          <p:nvPr/>
        </p:nvCxnSpPr>
        <p:spPr>
          <a:xfrm rot="10800000" flipV="1">
            <a:off x="1899962" y="2547427"/>
            <a:ext cx="12700" cy="686775"/>
          </a:xfrm>
          <a:prstGeom prst="bentConnector3">
            <a:avLst>
              <a:gd name="adj1" fmla="val 1800000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cxnSpLocks/>
          </p:cNvCxnSpPr>
          <p:nvPr/>
        </p:nvCxnSpPr>
        <p:spPr>
          <a:xfrm rot="10800000" flipV="1">
            <a:off x="1899962" y="3234202"/>
            <a:ext cx="12700" cy="698650"/>
          </a:xfrm>
          <a:prstGeom prst="bentConnector3">
            <a:avLst>
              <a:gd name="adj1" fmla="val 1800000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cxnSpLocks/>
          </p:cNvCxnSpPr>
          <p:nvPr/>
        </p:nvCxnSpPr>
        <p:spPr>
          <a:xfrm rot="10800000" flipV="1">
            <a:off x="1899962" y="3932852"/>
            <a:ext cx="12700" cy="710525"/>
          </a:xfrm>
          <a:prstGeom prst="bentConnector3">
            <a:avLst>
              <a:gd name="adj1" fmla="val 1800000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0800000" flipV="1">
            <a:off x="1912663" y="4643378"/>
            <a:ext cx="1975" cy="698651"/>
          </a:xfrm>
          <a:prstGeom prst="bentConnector3">
            <a:avLst>
              <a:gd name="adj1" fmla="val 11674684"/>
            </a:avLst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934147" y="2952524"/>
            <a:ext cx="3346883" cy="54626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Impact of that Negative Behaviour</a:t>
            </a:r>
          </a:p>
        </p:txBody>
      </p:sp>
      <p:sp>
        <p:nvSpPr>
          <p:cNvPr id="6" name="Rectangle 5"/>
          <p:cNvSpPr/>
          <p:nvPr/>
        </p:nvSpPr>
        <p:spPr>
          <a:xfrm>
            <a:off x="1934147" y="3651174"/>
            <a:ext cx="3346883" cy="546265"/>
          </a:xfrm>
          <a:prstGeom prst="rect">
            <a:avLst/>
          </a:prstGeom>
          <a:solidFill>
            <a:srgbClr val="2B3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Solution(s) or Alternative Behaviours </a:t>
            </a:r>
          </a:p>
        </p:txBody>
      </p:sp>
      <p:sp>
        <p:nvSpPr>
          <p:cNvPr id="7" name="Rectangle 6"/>
          <p:cNvSpPr/>
          <p:nvPr/>
        </p:nvSpPr>
        <p:spPr>
          <a:xfrm>
            <a:off x="1934147" y="4361699"/>
            <a:ext cx="3346883" cy="5462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latin typeface="IBM Plex Sans" panose="020B0503050203000203" pitchFamily="34" charset="0"/>
                <a:cs typeface="Arial" panose="020B0604020202020204" pitchFamily="34" charset="0"/>
              </a:rPr>
              <a:t>Impact of Positive Behaviour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45AD4C-1282-3E17-D7CC-3F3A614EFB09}"/>
              </a:ext>
            </a:extLst>
          </p:cNvPr>
          <p:cNvSpPr txBox="1"/>
          <p:nvPr/>
        </p:nvSpPr>
        <p:spPr>
          <a:xfrm>
            <a:off x="7724467" y="3043753"/>
            <a:ext cx="18341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200" b="1" dirty="0">
                <a:latin typeface="IBM Plex Sans" panose="020B0503050203000203" pitchFamily="34" charset="0"/>
                <a:cs typeface="Arial" panose="020B0604020202020204" pitchFamily="34" charset="0"/>
              </a:rPr>
              <a:t>Motivational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6985FC-9F30-B52A-C880-9413C95822DA}"/>
              </a:ext>
            </a:extLst>
          </p:cNvPr>
          <p:cNvSpPr txBox="1"/>
          <p:nvPr/>
        </p:nvSpPr>
        <p:spPr>
          <a:xfrm>
            <a:off x="2525730" y="1636337"/>
            <a:ext cx="21980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200" b="1" dirty="0">
                <a:latin typeface="IBM Plex Sans" panose="020B0503050203000203" pitchFamily="34" charset="0"/>
                <a:cs typeface="Arial" panose="020B0604020202020204" pitchFamily="34" charset="0"/>
              </a:rPr>
              <a:t>Developmental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0EB9ED93-BB69-48FC-87F9-D52C65E53562}"/>
              </a:ext>
            </a:extLst>
          </p:cNvPr>
          <p:cNvSpPr txBox="1"/>
          <p:nvPr/>
        </p:nvSpPr>
        <p:spPr>
          <a:xfrm>
            <a:off x="7214274" y="6332852"/>
            <a:ext cx="45693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AU" sz="1200" b="1" dirty="0"/>
              <a:t>Feedback vs Criticism:  https://rebrand.ly/04eaot7</a:t>
            </a:r>
          </a:p>
        </p:txBody>
      </p:sp>
      <p:sp>
        <p:nvSpPr>
          <p:cNvPr id="20" name="TextBox 7">
            <a:extLst>
              <a:ext uri="{FF2B5EF4-FFF2-40B4-BE49-F238E27FC236}">
                <a16:creationId xmlns:a16="http://schemas.microsoft.com/office/drawing/2014/main" id="{A66C798A-4350-3EA7-CA52-44A1E08792D7}"/>
              </a:ext>
            </a:extLst>
          </p:cNvPr>
          <p:cNvSpPr txBox="1"/>
          <p:nvPr/>
        </p:nvSpPr>
        <p:spPr>
          <a:xfrm>
            <a:off x="408421" y="6331707"/>
            <a:ext cx="29321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/>
              <a:t>www.AndyEklund.com</a:t>
            </a:r>
          </a:p>
        </p:txBody>
      </p:sp>
    </p:spTree>
    <p:extLst>
      <p:ext uri="{BB962C8B-B14F-4D97-AF65-F5344CB8AC3E}">
        <p14:creationId xmlns:p14="http://schemas.microsoft.com/office/powerpoint/2010/main" val="50935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IBM Plex Sans</vt:lpstr>
      <vt:lpstr>Office Theme</vt:lpstr>
      <vt:lpstr>Performance Management (aka ‘Feedback’)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Management (aka ‘Feedback’)</dc:title>
  <dc:creator>Andy Eklund</dc:creator>
  <cp:lastModifiedBy>Andy Eklund</cp:lastModifiedBy>
  <cp:revision>1</cp:revision>
  <dcterms:created xsi:type="dcterms:W3CDTF">2023-05-10T08:08:26Z</dcterms:created>
  <dcterms:modified xsi:type="dcterms:W3CDTF">2024-09-11T07:23:41Z</dcterms:modified>
</cp:coreProperties>
</file>