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–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–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–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Eklund" userId="2d1db92431d9d166" providerId="LiveId" clId="{73F00316-454E-4485-90D8-437D80B7DF0A}"/>
    <pc:docChg chg="modSld">
      <pc:chgData name="Andy Eklund" userId="2d1db92431d9d166" providerId="LiveId" clId="{73F00316-454E-4485-90D8-437D80B7DF0A}" dt="2024-09-12T00:12:46.914" v="15" actId="20577"/>
      <pc:docMkLst>
        <pc:docMk/>
      </pc:docMkLst>
      <pc:sldChg chg="modSp mod">
        <pc:chgData name="Andy Eklund" userId="2d1db92431d9d166" providerId="LiveId" clId="{73F00316-454E-4485-90D8-437D80B7DF0A}" dt="2024-09-12T00:12:46.914" v="15" actId="20577"/>
        <pc:sldMkLst>
          <pc:docMk/>
          <pc:sldMk cId="1593247194" sldId="256"/>
        </pc:sldMkLst>
        <pc:graphicFrameChg chg="modGraphic">
          <ac:chgData name="Andy Eklund" userId="2d1db92431d9d166" providerId="LiveId" clId="{73F00316-454E-4485-90D8-437D80B7DF0A}" dt="2024-09-12T00:12:46.914" v="15" actId="20577"/>
          <ac:graphicFrameMkLst>
            <pc:docMk/>
            <pc:sldMk cId="1593247194" sldId="256"/>
            <ac:graphicFrameMk id="16" creationId="{DBF44B74-8680-7232-2D76-FE5358ADBD5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F40D-FDE2-F868-7F5C-D692EC94F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13BC0-B20C-57DF-C8C0-DB3479E07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0EEE-18A0-594D-DABF-81736D59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CFA22-C082-1859-686A-F8FE60F6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DF51D-B8D3-0ADB-641C-230EAADE6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7043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D6E6-0376-307D-C41A-9DB3C8B9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996BD-376E-149F-7466-612C5A0FF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E0440-1C28-4829-91C2-659D4F2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8DE59-C35A-EDAE-8DBD-68CA1C91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19CA0-80AC-6114-A5EC-A436B8C43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230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D9E89-5041-3D89-CEE6-7D3EB463DE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0D4CB-D3B1-98E7-75C3-F0A22E028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6ACF6-6284-581F-B7EE-851F89E0B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72EA4-6F69-6901-B17D-12BABF9C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901D-9BE8-BEE0-CD83-7ED1BFA4C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646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80206-E592-DF12-BD9F-F7FD22A65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C5B9D-6350-38EA-738F-1179E4DC8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A044F-F588-0218-2444-F41DE3E2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9B2C9-432A-495B-33CC-602D2834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BD41D-48A1-8BE9-3473-81755687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536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7912-AEBE-D54D-283B-C4FDB231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25D89-1EFC-9DB7-7395-3F3040EF7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D0369-4105-3506-AC41-FDE09C1C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D8200-41AE-4C76-9410-39C7C2A0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BD15D-1F87-C44F-8AEA-42FFD4DD4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4931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722A-1A8E-99C2-654B-5B546367D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E2509-7655-A6C1-F31A-0E72555F4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9006B-4C4E-07A2-04F1-B0DF74ACB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F29FC-63C5-1C80-A8F0-EDD29B59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0060A-2F7E-1124-6F57-516845D4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26AD4-494F-E2B8-7587-6EC5B5EF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534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4677-EB91-7544-632F-0B51822B6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DDD90-C2F8-5C5E-071B-C8925063E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7ECA1-ACEA-C1BA-A621-D67D3D814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C3C003-A5B7-C224-EBE0-7E17531B4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FD36EE-FD8B-1722-E2C3-E2A7A9D311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4E58D8-A6FE-E300-3535-CE78869E4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B7B0B-56C4-5EA3-2A7C-CD8E06793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9C3A8-5C0C-B887-E7F8-66DF5BE92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3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9E937-5E46-21D6-D259-C5F57BFD1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CE2FD1-F980-F7B6-6B63-D7BC6281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675D6E-E947-B291-4402-1996FC11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08D802-5AB6-BD32-D4FD-007D22ABC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063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4517E0-0228-8F8D-1DC8-5DCEDC4C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ACC3BB-95F4-98CF-2628-8BD71E703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D9561-7FB0-393C-B097-3E063957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25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E86A-7E56-D23A-61F0-482D65F9B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943E8-D937-C690-4722-C2AAF8296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8385F-2945-2312-273A-5AE0C2CEF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E35AD-34F8-DF55-A9E0-6B1998C9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FA9D8-F7F3-A89E-6E29-6D293F28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79209-5DCB-ECCE-0E23-7E33D5FB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557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C9092-E17C-C917-7501-3D0FDE4F0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8CDEEF-AD4F-2A62-F557-867D3DFAC5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CF021-3ACE-342D-EDA7-BCA870372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45B45-D251-B251-2120-1CD0FC58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9130B-56AE-D1C5-1548-B05290ED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E1DE4-CF42-A242-D680-D5C664F9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206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D47952-8A91-20EC-64E5-6EACF105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DB7F7-BBA8-2283-39C8-787D080AD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10EBB-0D34-5507-7600-B2E9715AD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22B33B-17FB-4B0C-B908-257A51E82B15}" type="datetimeFigureOut">
              <a:rPr lang="en-AU" smtClean="0"/>
              <a:t>12/09/2024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6D86E-84FD-E458-D434-3FFEBA63C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EF605-21A5-661F-4346-87D03D3B54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90FDDA-C3CE-4BB8-9B7C-6081CAF0C30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516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E064EBA-533B-0476-5164-AB5C5209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69363"/>
            <a:ext cx="5013960" cy="1325563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rgbClr val="006600"/>
                </a:solidFill>
              </a:rPr>
              <a:t>Good Feedback is …</a:t>
            </a:r>
            <a:endParaRPr lang="en-A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DBF44B74-8680-7232-2D76-FE5358ADBD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058182"/>
              </p:ext>
            </p:extLst>
          </p:nvPr>
        </p:nvGraphicFramePr>
        <p:xfrm>
          <a:off x="824875" y="1061828"/>
          <a:ext cx="10515600" cy="50901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1509769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10198711"/>
                    </a:ext>
                  </a:extLst>
                </a:gridCol>
              </a:tblGrid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>
                          <a:solidFill>
                            <a:srgbClr val="0066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Specific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AU" sz="1600" b="1" i="0" kern="1200" dirty="0">
                          <a:solidFill>
                            <a:srgbClr val="FF0000"/>
                          </a:solidFill>
                        </a:rPr>
                        <a:t>Vague or unfocused</a:t>
                      </a:r>
                      <a:endParaRPr lang="en-AU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/>
                </a:tc>
                <a:extLst>
                  <a:ext uri="{0D108BD9-81ED-4DB2-BD59-A6C34878D82A}">
                    <a16:rowId xmlns:a16="http://schemas.microsoft.com/office/drawing/2014/main" val="4211199162"/>
                  </a:ext>
                </a:extLst>
              </a:tr>
              <a:tr h="602298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  <a:effectLst/>
                        </a:rPr>
                        <a:t>Constructive, positive, genuine</a:t>
                      </a:r>
                      <a:endParaRPr lang="en-AU" sz="1600" b="1" i="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1" i="0" kern="1200" dirty="0">
                          <a:solidFill>
                            <a:srgbClr val="FF0000"/>
                          </a:solidFill>
                          <a:effectLst/>
                        </a:rPr>
                        <a:t>Destructive, insulting, condescending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926536"/>
                  </a:ext>
                </a:extLst>
              </a:tr>
              <a:tr h="602298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Focused on solutions and, by extension, the future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Focused on the past, especially assigning blame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2277509"/>
                  </a:ext>
                </a:extLst>
              </a:tr>
              <a:tr h="602298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Practical, open suggestions</a:t>
                      </a: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Clichéd, unrealistic suggestions</a:t>
                      </a: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789032"/>
                  </a:ext>
                </a:extLst>
              </a:tr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Benefits the receiver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Benefits the speaker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816106"/>
                  </a:ext>
                </a:extLst>
              </a:tr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Thoughtful and insightful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i="0" kern="1200" dirty="0">
                          <a:solidFill>
                            <a:srgbClr val="FF0000"/>
                          </a:solidFill>
                        </a:rPr>
                        <a:t>Sweeping generalisations</a:t>
                      </a:r>
                      <a:endParaRPr lang="en-AU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216943"/>
                  </a:ext>
                </a:extLst>
              </a:tr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Objective, no agenda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Political, benefiting management</a:t>
                      </a:r>
                      <a:endParaRPr lang="en-AU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920072"/>
                  </a:ext>
                </a:extLst>
              </a:tr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Learning is self-discovery and discussion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Learning is administered and lectured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87523"/>
                  </a:ext>
                </a:extLst>
              </a:tr>
              <a:tr h="547211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rgbClr val="006600"/>
                          </a:solidFill>
                        </a:rPr>
                        <a:t>Meeting is balanced and collaborative</a:t>
                      </a:r>
                      <a:endParaRPr lang="en-AU" sz="1600" b="1" i="0" dirty="0">
                        <a:solidFill>
                          <a:srgbClr val="0066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1564" marB="4156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1" i="0" kern="1200" dirty="0">
                          <a:solidFill>
                            <a:srgbClr val="FF0000"/>
                          </a:solidFill>
                        </a:rPr>
                        <a:t>Meeting is one-sided; all talk, no listening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692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412281"/>
                  </a:ext>
                </a:extLst>
              </a:tr>
            </a:tbl>
          </a:graphicData>
        </a:graphic>
      </p:graphicFrame>
      <p:sp>
        <p:nvSpPr>
          <p:cNvPr id="6" name="Title 13">
            <a:extLst>
              <a:ext uri="{FF2B5EF4-FFF2-40B4-BE49-F238E27FC236}">
                <a16:creationId xmlns:a16="http://schemas.microsoft.com/office/drawing/2014/main" id="{127C05A9-8BFF-1D07-4B5F-05AC6B7C1F3F}"/>
              </a:ext>
            </a:extLst>
          </p:cNvPr>
          <p:cNvSpPr txBox="1">
            <a:spLocks/>
          </p:cNvSpPr>
          <p:nvPr/>
        </p:nvSpPr>
        <p:spPr>
          <a:xfrm>
            <a:off x="6141720" y="69363"/>
            <a:ext cx="50139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dirty="0">
                <a:solidFill>
                  <a:srgbClr val="FF0000"/>
                </a:solidFill>
              </a:rPr>
              <a:t>Poor Criticism is …</a:t>
            </a:r>
            <a:endParaRPr lang="en-AU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9ED93-BB69-48FC-87F9-D52C65E53562}"/>
              </a:ext>
            </a:extLst>
          </p:cNvPr>
          <p:cNvSpPr txBox="1"/>
          <p:nvPr/>
        </p:nvSpPr>
        <p:spPr>
          <a:xfrm>
            <a:off x="7233920" y="6327219"/>
            <a:ext cx="45693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AU" sz="1200" b="1" dirty="0"/>
              <a:t>Feedback vs Criticism:  https://rebrand.ly/04eaot7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C798A-4350-3EA7-CA52-44A1E08792D7}"/>
              </a:ext>
            </a:extLst>
          </p:cNvPr>
          <p:cNvSpPr txBox="1"/>
          <p:nvPr/>
        </p:nvSpPr>
        <p:spPr>
          <a:xfrm>
            <a:off x="428067" y="6326074"/>
            <a:ext cx="29321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200" b="1" dirty="0"/>
              <a:t>www.AndyEklund.com</a:t>
            </a:r>
          </a:p>
        </p:txBody>
      </p:sp>
    </p:spTree>
    <p:extLst>
      <p:ext uri="{BB962C8B-B14F-4D97-AF65-F5344CB8AC3E}">
        <p14:creationId xmlns:p14="http://schemas.microsoft.com/office/powerpoint/2010/main" val="159324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107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Good Feedback is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Eklund</dc:creator>
  <cp:lastModifiedBy>Andy Eklund</cp:lastModifiedBy>
  <cp:revision>4</cp:revision>
  <dcterms:created xsi:type="dcterms:W3CDTF">2024-09-10T06:10:19Z</dcterms:created>
  <dcterms:modified xsi:type="dcterms:W3CDTF">2024-09-12T00:12:48Z</dcterms:modified>
</cp:coreProperties>
</file>